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48"/>
  </p:notesMasterIdLst>
  <p:sldIdLst>
    <p:sldId id="324" r:id="rId3"/>
    <p:sldId id="330" r:id="rId4"/>
    <p:sldId id="329" r:id="rId5"/>
    <p:sldId id="289" r:id="rId6"/>
    <p:sldId id="328" r:id="rId7"/>
    <p:sldId id="345" r:id="rId8"/>
    <p:sldId id="343" r:id="rId9"/>
    <p:sldId id="335" r:id="rId10"/>
    <p:sldId id="344" r:id="rId11"/>
    <p:sldId id="341" r:id="rId12"/>
    <p:sldId id="331" r:id="rId13"/>
    <p:sldId id="297" r:id="rId14"/>
    <p:sldId id="351" r:id="rId15"/>
    <p:sldId id="333" r:id="rId16"/>
    <p:sldId id="334" r:id="rId17"/>
    <p:sldId id="300" r:id="rId18"/>
    <p:sldId id="302" r:id="rId19"/>
    <p:sldId id="337" r:id="rId20"/>
    <p:sldId id="338" r:id="rId21"/>
    <p:sldId id="339" r:id="rId22"/>
    <p:sldId id="340" r:id="rId23"/>
    <p:sldId id="303" r:id="rId24"/>
    <p:sldId id="304" r:id="rId25"/>
    <p:sldId id="305" r:id="rId26"/>
    <p:sldId id="306" r:id="rId27"/>
    <p:sldId id="336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8" r:id="rId38"/>
    <p:sldId id="319" r:id="rId39"/>
    <p:sldId id="320" r:id="rId40"/>
    <p:sldId id="350" r:id="rId41"/>
    <p:sldId id="346" r:id="rId42"/>
    <p:sldId id="321" r:id="rId43"/>
    <p:sldId id="347" r:id="rId44"/>
    <p:sldId id="348" r:id="rId45"/>
    <p:sldId id="349" r:id="rId46"/>
    <p:sldId id="269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olizjhw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015"/>
    <a:srgbClr val="E10111"/>
    <a:srgbClr val="F5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4" autoAdjust="0"/>
    <p:restoredTop sz="94660"/>
  </p:normalViewPr>
  <p:slideViewPr>
    <p:cSldViewPr snapToGrid="0">
      <p:cViewPr varScale="1">
        <p:scale>
          <a:sx n="81" d="100"/>
          <a:sy n="81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32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 浩宇" userId="0ebbd9af2d52894b" providerId="LiveId" clId="{72D61C77-AF52-4889-9EE4-EB46DE189E02}"/>
    <pc:docChg chg="undo custSel addSld modSld sldOrd">
      <pc:chgData name="王 浩宇" userId="0ebbd9af2d52894b" providerId="LiveId" clId="{72D61C77-AF52-4889-9EE4-EB46DE189E02}" dt="2021-04-11T09:26:32.352" v="64" actId="1076"/>
      <pc:docMkLst>
        <pc:docMk/>
      </pc:docMkLst>
      <pc:sldChg chg="addSp delSp modSp mod">
        <pc:chgData name="王 浩宇" userId="0ebbd9af2d52894b" providerId="LiveId" clId="{72D61C77-AF52-4889-9EE4-EB46DE189E02}" dt="2021-04-11T09:26:32.352" v="64" actId="1076"/>
        <pc:sldMkLst>
          <pc:docMk/>
          <pc:sldMk cId="1576793207" sldId="297"/>
        </pc:sldMkLst>
        <pc:picChg chg="add del mod">
          <ac:chgData name="王 浩宇" userId="0ebbd9af2d52894b" providerId="LiveId" clId="{72D61C77-AF52-4889-9EE4-EB46DE189E02}" dt="2021-04-11T09:06:05.630" v="41" actId="478"/>
          <ac:picMkLst>
            <pc:docMk/>
            <pc:sldMk cId="1576793207" sldId="297"/>
            <ac:picMk id="4" creationId="{026ED2CA-E77C-46A5-9E6E-E13C0F88A749}"/>
          </ac:picMkLst>
        </pc:picChg>
        <pc:picChg chg="add del">
          <ac:chgData name="王 浩宇" userId="0ebbd9af2d52894b" providerId="LiveId" clId="{72D61C77-AF52-4889-9EE4-EB46DE189E02}" dt="2021-04-11T09:09:16.662" v="43" actId="478"/>
          <ac:picMkLst>
            <pc:docMk/>
            <pc:sldMk cId="1576793207" sldId="297"/>
            <ac:picMk id="6" creationId="{DF14DAF5-4AA7-4D1A-B539-AB902966CCCA}"/>
          </ac:picMkLst>
        </pc:picChg>
        <pc:picChg chg="add del mod">
          <ac:chgData name="王 浩宇" userId="0ebbd9af2d52894b" providerId="LiveId" clId="{72D61C77-AF52-4889-9EE4-EB46DE189E02}" dt="2021-04-11T09:10:01.029" v="52" actId="478"/>
          <ac:picMkLst>
            <pc:docMk/>
            <pc:sldMk cId="1576793207" sldId="297"/>
            <ac:picMk id="8" creationId="{A0BAF501-3E65-45B2-8966-7DB0488E9722}"/>
          </ac:picMkLst>
        </pc:picChg>
        <pc:picChg chg="add del mod">
          <ac:chgData name="王 浩宇" userId="0ebbd9af2d52894b" providerId="LiveId" clId="{72D61C77-AF52-4889-9EE4-EB46DE189E02}" dt="2021-04-11T09:26:21.154" v="61" actId="478"/>
          <ac:picMkLst>
            <pc:docMk/>
            <pc:sldMk cId="1576793207" sldId="297"/>
            <ac:picMk id="11" creationId="{99C8688C-15FF-4ADA-BCEF-DF257F172DE7}"/>
          </ac:picMkLst>
        </pc:picChg>
        <pc:picChg chg="del">
          <ac:chgData name="王 浩宇" userId="0ebbd9af2d52894b" providerId="LiveId" clId="{72D61C77-AF52-4889-9EE4-EB46DE189E02}" dt="2021-04-11T09:05:15.262" v="38" actId="478"/>
          <ac:picMkLst>
            <pc:docMk/>
            <pc:sldMk cId="1576793207" sldId="297"/>
            <ac:picMk id="13" creationId="{00000000-0000-0000-0000-000000000000}"/>
          </ac:picMkLst>
        </pc:picChg>
        <pc:picChg chg="add mod">
          <ac:chgData name="王 浩宇" userId="0ebbd9af2d52894b" providerId="LiveId" clId="{72D61C77-AF52-4889-9EE4-EB46DE189E02}" dt="2021-04-11T09:26:32.352" v="64" actId="1076"/>
          <ac:picMkLst>
            <pc:docMk/>
            <pc:sldMk cId="1576793207" sldId="297"/>
            <ac:picMk id="14" creationId="{4AECFD30-AEA5-4FA8-9DCD-609D29084D49}"/>
          </ac:picMkLst>
        </pc:picChg>
      </pc:sldChg>
      <pc:sldChg chg="addSp delSp mod">
        <pc:chgData name="王 浩宇" userId="0ebbd9af2d52894b" providerId="LiveId" clId="{72D61C77-AF52-4889-9EE4-EB46DE189E02}" dt="2021-04-11T09:03:43.453" v="6" actId="22"/>
        <pc:sldMkLst>
          <pc:docMk/>
          <pc:sldMk cId="0" sldId="314"/>
        </pc:sldMkLst>
        <pc:picChg chg="add del">
          <ac:chgData name="王 浩宇" userId="0ebbd9af2d52894b" providerId="LiveId" clId="{72D61C77-AF52-4889-9EE4-EB46DE189E02}" dt="2021-04-11T09:03:43.453" v="6" actId="22"/>
          <ac:picMkLst>
            <pc:docMk/>
            <pc:sldMk cId="0" sldId="314"/>
            <ac:picMk id="5" creationId="{DB886E88-D367-4045-A1D3-47B55247DFF0}"/>
          </ac:picMkLst>
        </pc:picChg>
      </pc:sldChg>
      <pc:sldChg chg="addSp delSp modSp mod ord">
        <pc:chgData name="王 浩宇" userId="0ebbd9af2d52894b" providerId="LiveId" clId="{72D61C77-AF52-4889-9EE4-EB46DE189E02}" dt="2021-04-11T09:04:46.629" v="37" actId="20577"/>
        <pc:sldMkLst>
          <pc:docMk/>
          <pc:sldMk cId="0" sldId="321"/>
        </pc:sldMkLst>
        <pc:spChg chg="add del mod">
          <ac:chgData name="王 浩宇" userId="0ebbd9af2d52894b" providerId="LiveId" clId="{72D61C77-AF52-4889-9EE4-EB46DE189E02}" dt="2021-04-11T09:04:29.726" v="22"/>
          <ac:spMkLst>
            <pc:docMk/>
            <pc:sldMk cId="0" sldId="321"/>
            <ac:spMk id="5" creationId="{7DC80F41-4D89-47AD-8175-552FAA99D291}"/>
          </ac:spMkLst>
        </pc:spChg>
        <pc:spChg chg="add del mod">
          <ac:chgData name="王 浩宇" userId="0ebbd9af2d52894b" providerId="LiveId" clId="{72D61C77-AF52-4889-9EE4-EB46DE189E02}" dt="2021-04-11T09:04:29.726" v="22"/>
          <ac:spMkLst>
            <pc:docMk/>
            <pc:sldMk cId="0" sldId="321"/>
            <ac:spMk id="6" creationId="{A9A75F3F-AB46-41AB-8C27-2A92BFC4B8E5}"/>
          </ac:spMkLst>
        </pc:spChg>
        <pc:spChg chg="add mod">
          <ac:chgData name="王 浩宇" userId="0ebbd9af2d52894b" providerId="LiveId" clId="{72D61C77-AF52-4889-9EE4-EB46DE189E02}" dt="2021-04-11T09:04:34.622" v="23"/>
          <ac:spMkLst>
            <pc:docMk/>
            <pc:sldMk cId="0" sldId="321"/>
            <ac:spMk id="7" creationId="{52DB3DCE-1106-4E30-A44F-097C1787750A}"/>
          </ac:spMkLst>
        </pc:spChg>
        <pc:spChg chg="add mod">
          <ac:chgData name="王 浩宇" userId="0ebbd9af2d52894b" providerId="LiveId" clId="{72D61C77-AF52-4889-9EE4-EB46DE189E02}" dt="2021-04-11T09:04:46.629" v="37" actId="20577"/>
          <ac:spMkLst>
            <pc:docMk/>
            <pc:sldMk cId="0" sldId="321"/>
            <ac:spMk id="8" creationId="{895251F0-9C2B-4AC3-946A-FB2B68EC2CDC}"/>
          </ac:spMkLst>
        </pc:spChg>
      </pc:sldChg>
      <pc:sldChg chg="addSp delSp modSp add mod">
        <pc:chgData name="王 浩宇" userId="0ebbd9af2d52894b" providerId="LiveId" clId="{72D61C77-AF52-4889-9EE4-EB46DE189E02}" dt="2021-04-11T09:03:59.317" v="16" actId="20577"/>
        <pc:sldMkLst>
          <pc:docMk/>
          <pc:sldMk cId="2205104865" sldId="346"/>
        </pc:sldMkLst>
        <pc:spChg chg="del">
          <ac:chgData name="王 浩宇" userId="0ebbd9af2d52894b" providerId="LiveId" clId="{72D61C77-AF52-4889-9EE4-EB46DE189E02}" dt="2021-04-11T09:01:26.001" v="1" actId="478"/>
          <ac:spMkLst>
            <pc:docMk/>
            <pc:sldMk cId="2205104865" sldId="346"/>
            <ac:spMk id="2" creationId="{00000000-0000-0000-0000-000000000000}"/>
          </ac:spMkLst>
        </pc:spChg>
        <pc:spChg chg="mod">
          <ac:chgData name="王 浩宇" userId="0ebbd9af2d52894b" providerId="LiveId" clId="{72D61C77-AF52-4889-9EE4-EB46DE189E02}" dt="2021-04-11T09:03:59.317" v="16" actId="20577"/>
          <ac:spMkLst>
            <pc:docMk/>
            <pc:sldMk cId="2205104865" sldId="346"/>
            <ac:spMk id="3" creationId="{00000000-0000-0000-0000-000000000000}"/>
          </ac:spMkLst>
        </pc:spChg>
        <pc:spChg chg="add mod">
          <ac:chgData name="王 浩宇" userId="0ebbd9af2d52894b" providerId="LiveId" clId="{72D61C77-AF52-4889-9EE4-EB46DE189E02}" dt="2021-04-11T09:03:46.851" v="7"/>
          <ac:spMkLst>
            <pc:docMk/>
            <pc:sldMk cId="2205104865" sldId="346"/>
            <ac:spMk id="7" creationId="{4DA88426-996E-49ED-B3CD-CC65DAB49F67}"/>
          </ac:spMkLst>
        </pc:spChg>
        <pc:spChg chg="add mod">
          <ac:chgData name="王 浩宇" userId="0ebbd9af2d52894b" providerId="LiveId" clId="{72D61C77-AF52-4889-9EE4-EB46DE189E02}" dt="2021-04-11T09:03:54.342" v="11" actId="20577"/>
          <ac:spMkLst>
            <pc:docMk/>
            <pc:sldMk cId="2205104865" sldId="346"/>
            <ac:spMk id="8" creationId="{677BF9E5-1B9B-455B-A87F-288DA76C58B6}"/>
          </ac:spMkLst>
        </pc:spChg>
        <pc:picChg chg="add mod">
          <ac:chgData name="王 浩宇" userId="0ebbd9af2d52894b" providerId="LiveId" clId="{72D61C77-AF52-4889-9EE4-EB46DE189E02}" dt="2021-04-11T09:03:37.417" v="4" actId="1076"/>
          <ac:picMkLst>
            <pc:docMk/>
            <pc:sldMk cId="2205104865" sldId="346"/>
            <ac:picMk id="5" creationId="{43DF751E-A370-4485-A861-6D78C9F111EB}"/>
          </ac:picMkLst>
        </pc:picChg>
      </pc:sldChg>
    </pc:docChg>
  </pc:docChgLst>
  <pc:docChgLst>
    <pc:chgData name="王 浩宇" userId="0ebbd9af2d52894b" providerId="LiveId" clId="{4CB22EBB-FA80-4321-91E9-0D91E764D352}"/>
    <pc:docChg chg="undo custSel addSld delSld modSld sldOrd">
      <pc:chgData name="王 浩宇" userId="0ebbd9af2d52894b" providerId="LiveId" clId="{4CB22EBB-FA80-4321-91E9-0D91E764D352}" dt="2021-04-10T01:21:06.128" v="347" actId="404"/>
      <pc:docMkLst>
        <pc:docMk/>
      </pc:docMkLst>
      <pc:sldChg chg="modSp mod">
        <pc:chgData name="王 浩宇" userId="0ebbd9af2d52894b" providerId="LiveId" clId="{4CB22EBB-FA80-4321-91E9-0D91E764D352}" dt="2021-04-10T01:21:06.128" v="347" actId="404"/>
        <pc:sldMkLst>
          <pc:docMk/>
          <pc:sldMk cId="0" sldId="289"/>
        </pc:sldMkLst>
        <pc:spChg chg="mod">
          <ac:chgData name="王 浩宇" userId="0ebbd9af2d52894b" providerId="LiveId" clId="{4CB22EBB-FA80-4321-91E9-0D91E764D352}" dt="2021-04-10T01:21:06.128" v="347" actId="404"/>
          <ac:spMkLst>
            <pc:docMk/>
            <pc:sldMk cId="0" sldId="289"/>
            <ac:spMk id="6" creationId="{00000000-0000-0000-0000-000000000000}"/>
          </ac:spMkLst>
        </pc:spChg>
      </pc:sldChg>
      <pc:sldChg chg="add del">
        <pc:chgData name="王 浩宇" userId="0ebbd9af2d52894b" providerId="LiveId" clId="{4CB22EBB-FA80-4321-91E9-0D91E764D352}" dt="2021-04-09T10:29:58.018" v="280" actId="2696"/>
        <pc:sldMkLst>
          <pc:docMk/>
          <pc:sldMk cId="0" sldId="295"/>
        </pc:sldMkLst>
      </pc:sldChg>
      <pc:sldChg chg="modSp mod">
        <pc:chgData name="王 浩宇" userId="0ebbd9af2d52894b" providerId="LiveId" clId="{4CB22EBB-FA80-4321-91E9-0D91E764D352}" dt="2021-04-09T09:59:31.249" v="247" actId="20577"/>
        <pc:sldMkLst>
          <pc:docMk/>
          <pc:sldMk cId="0" sldId="300"/>
        </pc:sldMkLst>
        <pc:spChg chg="mod">
          <ac:chgData name="王 浩宇" userId="0ebbd9af2d52894b" providerId="LiveId" clId="{4CB22EBB-FA80-4321-91E9-0D91E764D352}" dt="2021-04-09T09:59:31.249" v="247" actId="20577"/>
          <ac:spMkLst>
            <pc:docMk/>
            <pc:sldMk cId="0" sldId="300"/>
            <ac:spMk id="3" creationId="{00000000-0000-0000-0000-000000000000}"/>
          </ac:spMkLst>
        </pc:spChg>
      </pc:sldChg>
      <pc:sldChg chg="addSp delSp modSp mod delAnim modAnim">
        <pc:chgData name="王 浩宇" userId="0ebbd9af2d52894b" providerId="LiveId" clId="{4CB22EBB-FA80-4321-91E9-0D91E764D352}" dt="2021-04-09T03:33:25.057" v="243"/>
        <pc:sldMkLst>
          <pc:docMk/>
          <pc:sldMk cId="0" sldId="301"/>
        </pc:sldMkLst>
        <pc:picChg chg="add mod">
          <ac:chgData name="王 浩宇" userId="0ebbd9af2d52894b" providerId="LiveId" clId="{4CB22EBB-FA80-4321-91E9-0D91E764D352}" dt="2021-04-09T03:33:12.080" v="242" actId="1076"/>
          <ac:picMkLst>
            <pc:docMk/>
            <pc:sldMk cId="0" sldId="301"/>
            <ac:picMk id="2" creationId="{97DFD571-0822-46DA-BB4E-6E66796AEB97}"/>
          </ac:picMkLst>
        </pc:picChg>
        <pc:picChg chg="del">
          <ac:chgData name="王 浩宇" userId="0ebbd9af2d52894b" providerId="LiveId" clId="{4CB22EBB-FA80-4321-91E9-0D91E764D352}" dt="2021-04-09T03:32:26.782" v="239" actId="478"/>
          <ac:picMkLst>
            <pc:docMk/>
            <pc:sldMk cId="0" sldId="301"/>
            <ac:picMk id="3" creationId="{00000000-0000-0000-0000-000000000000}"/>
          </ac:picMkLst>
        </pc:picChg>
      </pc:sldChg>
      <pc:sldChg chg="addSp modSp mod">
        <pc:chgData name="王 浩宇" userId="0ebbd9af2d52894b" providerId="LiveId" clId="{4CB22EBB-FA80-4321-91E9-0D91E764D352}" dt="2021-04-09T09:59:32.624" v="248" actId="20577"/>
        <pc:sldMkLst>
          <pc:docMk/>
          <pc:sldMk cId="0" sldId="302"/>
        </pc:sldMkLst>
        <pc:spChg chg="mod">
          <ac:chgData name="王 浩宇" userId="0ebbd9af2d52894b" providerId="LiveId" clId="{4CB22EBB-FA80-4321-91E9-0D91E764D352}" dt="2021-04-09T09:59:32.624" v="248" actId="20577"/>
          <ac:spMkLst>
            <pc:docMk/>
            <pc:sldMk cId="0" sldId="302"/>
            <ac:spMk id="3" creationId="{00000000-0000-0000-0000-000000000000}"/>
          </ac:spMkLst>
        </pc:spChg>
        <pc:spChg chg="add mod">
          <ac:chgData name="王 浩宇" userId="0ebbd9af2d52894b" providerId="LiveId" clId="{4CB22EBB-FA80-4321-91E9-0D91E764D352}" dt="2021-04-09T03:24:44.184" v="121"/>
          <ac:spMkLst>
            <pc:docMk/>
            <pc:sldMk cId="0" sldId="302"/>
            <ac:spMk id="6" creationId="{73BDC4A9-6013-49E3-9947-B733DC7BE9D9}"/>
          </ac:spMkLst>
        </pc:spChg>
        <pc:spChg chg="add mod">
          <ac:chgData name="王 浩宇" userId="0ebbd9af2d52894b" providerId="LiveId" clId="{4CB22EBB-FA80-4321-91E9-0D91E764D352}" dt="2021-04-09T03:24:57.222" v="149" actId="20577"/>
          <ac:spMkLst>
            <pc:docMk/>
            <pc:sldMk cId="0" sldId="302"/>
            <ac:spMk id="7" creationId="{A4E815F7-F34D-4C7B-92CA-C94AB9BA6A00}"/>
          </ac:spMkLst>
        </pc:spChg>
        <pc:picChg chg="add mod modCrop">
          <ac:chgData name="王 浩宇" userId="0ebbd9af2d52894b" providerId="LiveId" clId="{4CB22EBB-FA80-4321-91E9-0D91E764D352}" dt="2021-04-09T03:28:25.086" v="195" actId="1076"/>
          <ac:picMkLst>
            <pc:docMk/>
            <pc:sldMk cId="0" sldId="302"/>
            <ac:picMk id="4" creationId="{5D82CD97-BCA3-4FD2-8032-087EB7C3B881}"/>
          </ac:picMkLst>
        </pc:picChg>
      </pc:sldChg>
      <pc:sldChg chg="modSp mod">
        <pc:chgData name="王 浩宇" userId="0ebbd9af2d52894b" providerId="LiveId" clId="{4CB22EBB-FA80-4321-91E9-0D91E764D352}" dt="2021-04-09T10:00:00.668" v="251" actId="20577"/>
        <pc:sldMkLst>
          <pc:docMk/>
          <pc:sldMk cId="0" sldId="303"/>
        </pc:sldMkLst>
        <pc:spChg chg="mod">
          <ac:chgData name="王 浩宇" userId="0ebbd9af2d52894b" providerId="LiveId" clId="{4CB22EBB-FA80-4321-91E9-0D91E764D352}" dt="2021-04-09T10:00:00.668" v="251" actId="20577"/>
          <ac:spMkLst>
            <pc:docMk/>
            <pc:sldMk cId="0" sldId="303"/>
            <ac:spMk id="2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9T10:00:02.865" v="252" actId="20577"/>
        <pc:sldMkLst>
          <pc:docMk/>
          <pc:sldMk cId="0" sldId="304"/>
        </pc:sldMkLst>
        <pc:spChg chg="mod">
          <ac:chgData name="王 浩宇" userId="0ebbd9af2d52894b" providerId="LiveId" clId="{4CB22EBB-FA80-4321-91E9-0D91E764D352}" dt="2021-04-09T10:00:02.865" v="252" actId="20577"/>
          <ac:spMkLst>
            <pc:docMk/>
            <pc:sldMk cId="0" sldId="304"/>
            <ac:spMk id="2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9T10:00:04.299" v="253" actId="20577"/>
        <pc:sldMkLst>
          <pc:docMk/>
          <pc:sldMk cId="0" sldId="305"/>
        </pc:sldMkLst>
        <pc:spChg chg="mod">
          <ac:chgData name="王 浩宇" userId="0ebbd9af2d52894b" providerId="LiveId" clId="{4CB22EBB-FA80-4321-91E9-0D91E764D352}" dt="2021-04-09T10:00:04.299" v="253" actId="20577"/>
          <ac:spMkLst>
            <pc:docMk/>
            <pc:sldMk cId="0" sldId="305"/>
            <ac:spMk id="2" creationId="{00000000-0000-0000-0000-000000000000}"/>
          </ac:spMkLst>
        </pc:spChg>
      </pc:sldChg>
      <pc:sldChg chg="addSp modSp mod">
        <pc:chgData name="王 浩宇" userId="0ebbd9af2d52894b" providerId="LiveId" clId="{4CB22EBB-FA80-4321-91E9-0D91E764D352}" dt="2021-04-09T10:00:06.201" v="254" actId="20577"/>
        <pc:sldMkLst>
          <pc:docMk/>
          <pc:sldMk cId="0" sldId="306"/>
        </pc:sldMkLst>
        <pc:spChg chg="mod">
          <ac:chgData name="王 浩宇" userId="0ebbd9af2d52894b" providerId="LiveId" clId="{4CB22EBB-FA80-4321-91E9-0D91E764D352}" dt="2021-04-09T10:00:06.201" v="254" actId="20577"/>
          <ac:spMkLst>
            <pc:docMk/>
            <pc:sldMk cId="0" sldId="306"/>
            <ac:spMk id="2" creationId="{00000000-0000-0000-0000-000000000000}"/>
          </ac:spMkLst>
        </pc:spChg>
        <pc:picChg chg="add mod">
          <ac:chgData name="王 浩宇" userId="0ebbd9af2d52894b" providerId="LiveId" clId="{4CB22EBB-FA80-4321-91E9-0D91E764D352}" dt="2021-04-08T23:58:20.141" v="6" actId="14100"/>
          <ac:picMkLst>
            <pc:docMk/>
            <pc:sldMk cId="0" sldId="306"/>
            <ac:picMk id="4" creationId="{F0DBD38D-C1CF-4B41-8AD2-7E79C551EA95}"/>
          </ac:picMkLst>
        </pc:picChg>
      </pc:sldChg>
      <pc:sldChg chg="modSp mod">
        <pc:chgData name="王 浩宇" userId="0ebbd9af2d52894b" providerId="LiveId" clId="{4CB22EBB-FA80-4321-91E9-0D91E764D352}" dt="2021-04-09T10:00:10.768" v="255" actId="20577"/>
        <pc:sldMkLst>
          <pc:docMk/>
          <pc:sldMk cId="0" sldId="308"/>
        </pc:sldMkLst>
        <pc:spChg chg="mod">
          <ac:chgData name="王 浩宇" userId="0ebbd9af2d52894b" providerId="LiveId" clId="{4CB22EBB-FA80-4321-91E9-0D91E764D352}" dt="2021-04-09T10:00:10.768" v="255" actId="20577"/>
          <ac:spMkLst>
            <pc:docMk/>
            <pc:sldMk cId="0" sldId="308"/>
            <ac:spMk id="2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9T10:00:13.938" v="256" actId="20577"/>
        <pc:sldMkLst>
          <pc:docMk/>
          <pc:sldMk cId="0" sldId="309"/>
        </pc:sldMkLst>
        <pc:spChg chg="mod">
          <ac:chgData name="王 浩宇" userId="0ebbd9af2d52894b" providerId="LiveId" clId="{4CB22EBB-FA80-4321-91E9-0D91E764D352}" dt="2021-04-09T10:00:13.938" v="256" actId="20577"/>
          <ac:spMkLst>
            <pc:docMk/>
            <pc:sldMk cId="0" sldId="309"/>
            <ac:spMk id="2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9T10:00:17.218" v="257" actId="20577"/>
        <pc:sldMkLst>
          <pc:docMk/>
          <pc:sldMk cId="0" sldId="310"/>
        </pc:sldMkLst>
        <pc:spChg chg="mod">
          <ac:chgData name="王 浩宇" userId="0ebbd9af2d52894b" providerId="LiveId" clId="{4CB22EBB-FA80-4321-91E9-0D91E764D352}" dt="2021-04-09T10:00:17.218" v="257" actId="20577"/>
          <ac:spMkLst>
            <pc:docMk/>
            <pc:sldMk cId="0" sldId="310"/>
            <ac:spMk id="3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9T10:00:21.624" v="258" actId="20577"/>
        <pc:sldMkLst>
          <pc:docMk/>
          <pc:sldMk cId="0" sldId="311"/>
        </pc:sldMkLst>
        <pc:spChg chg="mod">
          <ac:chgData name="王 浩宇" userId="0ebbd9af2d52894b" providerId="LiveId" clId="{4CB22EBB-FA80-4321-91E9-0D91E764D352}" dt="2021-04-09T10:00:21.624" v="258" actId="20577"/>
          <ac:spMkLst>
            <pc:docMk/>
            <pc:sldMk cId="0" sldId="311"/>
            <ac:spMk id="3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9T10:00:23.818" v="259" actId="20577"/>
        <pc:sldMkLst>
          <pc:docMk/>
          <pc:sldMk cId="0" sldId="312"/>
        </pc:sldMkLst>
        <pc:spChg chg="mod">
          <ac:chgData name="王 浩宇" userId="0ebbd9af2d52894b" providerId="LiveId" clId="{4CB22EBB-FA80-4321-91E9-0D91E764D352}" dt="2021-04-09T10:00:23.818" v="259" actId="20577"/>
          <ac:spMkLst>
            <pc:docMk/>
            <pc:sldMk cId="0" sldId="312"/>
            <ac:spMk id="3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9T10:00:26.944" v="260" actId="20577"/>
        <pc:sldMkLst>
          <pc:docMk/>
          <pc:sldMk cId="0" sldId="313"/>
        </pc:sldMkLst>
        <pc:spChg chg="mod">
          <ac:chgData name="王 浩宇" userId="0ebbd9af2d52894b" providerId="LiveId" clId="{4CB22EBB-FA80-4321-91E9-0D91E764D352}" dt="2021-04-09T10:00:26.944" v="260" actId="20577"/>
          <ac:spMkLst>
            <pc:docMk/>
            <pc:sldMk cId="0" sldId="313"/>
            <ac:spMk id="2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9T10:00:28.463" v="261" actId="20577"/>
        <pc:sldMkLst>
          <pc:docMk/>
          <pc:sldMk cId="0" sldId="314"/>
        </pc:sldMkLst>
        <pc:spChg chg="mod">
          <ac:chgData name="王 浩宇" userId="0ebbd9af2d52894b" providerId="LiveId" clId="{4CB22EBB-FA80-4321-91E9-0D91E764D352}" dt="2021-04-09T10:00:28.463" v="261" actId="20577"/>
          <ac:spMkLst>
            <pc:docMk/>
            <pc:sldMk cId="0" sldId="314"/>
            <ac:spMk id="3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9T10:00:31.082" v="262" actId="20577"/>
        <pc:sldMkLst>
          <pc:docMk/>
          <pc:sldMk cId="0" sldId="315"/>
        </pc:sldMkLst>
        <pc:spChg chg="mod">
          <ac:chgData name="王 浩宇" userId="0ebbd9af2d52894b" providerId="LiveId" clId="{4CB22EBB-FA80-4321-91E9-0D91E764D352}" dt="2021-04-09T10:00:31.082" v="262" actId="20577"/>
          <ac:spMkLst>
            <pc:docMk/>
            <pc:sldMk cId="0" sldId="315"/>
            <ac:spMk id="2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9T10:00:32.850" v="263" actId="20577"/>
        <pc:sldMkLst>
          <pc:docMk/>
          <pc:sldMk cId="0" sldId="316"/>
        </pc:sldMkLst>
        <pc:spChg chg="mod">
          <ac:chgData name="王 浩宇" userId="0ebbd9af2d52894b" providerId="LiveId" clId="{4CB22EBB-FA80-4321-91E9-0D91E764D352}" dt="2021-04-09T10:00:32.850" v="263" actId="20577"/>
          <ac:spMkLst>
            <pc:docMk/>
            <pc:sldMk cId="0" sldId="316"/>
            <ac:spMk id="3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9T10:00:39.867" v="265" actId="20577"/>
        <pc:sldMkLst>
          <pc:docMk/>
          <pc:sldMk cId="0" sldId="321"/>
        </pc:sldMkLst>
        <pc:spChg chg="mod">
          <ac:chgData name="王 浩宇" userId="0ebbd9af2d52894b" providerId="LiveId" clId="{4CB22EBB-FA80-4321-91E9-0D91E764D352}" dt="2021-04-09T10:00:39.867" v="265" actId="20577"/>
          <ac:spMkLst>
            <pc:docMk/>
            <pc:sldMk cId="0" sldId="321"/>
            <ac:spMk id="3" creationId="{00000000-0000-0000-0000-000000000000}"/>
          </ac:spMkLst>
        </pc:spChg>
      </pc:sldChg>
      <pc:sldChg chg="modSp mod">
        <pc:chgData name="王 浩宇" userId="0ebbd9af2d52894b" providerId="LiveId" clId="{4CB22EBB-FA80-4321-91E9-0D91E764D352}" dt="2021-04-08T23:40:15.132" v="0" actId="2711"/>
        <pc:sldMkLst>
          <pc:docMk/>
          <pc:sldMk cId="0" sldId="330"/>
        </pc:sldMkLst>
        <pc:spChg chg="mod">
          <ac:chgData name="王 浩宇" userId="0ebbd9af2d52894b" providerId="LiveId" clId="{4CB22EBB-FA80-4321-91E9-0D91E764D352}" dt="2021-04-08T23:40:15.132" v="0" actId="2711"/>
          <ac:spMkLst>
            <pc:docMk/>
            <pc:sldMk cId="0" sldId="330"/>
            <ac:spMk id="17" creationId="{00000000-0000-0000-0000-000000000000}"/>
          </ac:spMkLst>
        </pc:spChg>
      </pc:sldChg>
      <pc:sldChg chg="addSp modSp mod ord">
        <pc:chgData name="王 浩宇" userId="0ebbd9af2d52894b" providerId="LiveId" clId="{4CB22EBB-FA80-4321-91E9-0D91E764D352}" dt="2021-04-09T09:59:28.429" v="246" actId="20577"/>
        <pc:sldMkLst>
          <pc:docMk/>
          <pc:sldMk cId="0" sldId="334"/>
        </pc:sldMkLst>
        <pc:spChg chg="mod">
          <ac:chgData name="王 浩宇" userId="0ebbd9af2d52894b" providerId="LiveId" clId="{4CB22EBB-FA80-4321-91E9-0D91E764D352}" dt="2021-04-09T09:59:28.429" v="246" actId="20577"/>
          <ac:spMkLst>
            <pc:docMk/>
            <pc:sldMk cId="0" sldId="334"/>
            <ac:spMk id="3" creationId="{00000000-0000-0000-0000-000000000000}"/>
          </ac:spMkLst>
        </pc:spChg>
        <pc:spChg chg="mod">
          <ac:chgData name="王 浩宇" userId="0ebbd9af2d52894b" providerId="LiveId" clId="{4CB22EBB-FA80-4321-91E9-0D91E764D352}" dt="2021-04-09T00:28:03.281" v="108" actId="1076"/>
          <ac:spMkLst>
            <pc:docMk/>
            <pc:sldMk cId="0" sldId="334"/>
            <ac:spMk id="9" creationId="{00000000-0000-0000-0000-000000000000}"/>
          </ac:spMkLst>
        </pc:spChg>
        <pc:spChg chg="add mod">
          <ac:chgData name="王 浩宇" userId="0ebbd9af2d52894b" providerId="LiveId" clId="{4CB22EBB-FA80-4321-91E9-0D91E764D352}" dt="2021-04-09T00:28:50.994" v="115" actId="122"/>
          <ac:spMkLst>
            <pc:docMk/>
            <pc:sldMk cId="0" sldId="334"/>
            <ac:spMk id="13" creationId="{E3B4BC77-3F6D-44B7-A068-671509CF00A2}"/>
          </ac:spMkLst>
        </pc:spChg>
        <pc:spChg chg="add mod">
          <ac:chgData name="王 浩宇" userId="0ebbd9af2d52894b" providerId="LiveId" clId="{4CB22EBB-FA80-4321-91E9-0D91E764D352}" dt="2021-04-09T00:28:50.994" v="115" actId="122"/>
          <ac:spMkLst>
            <pc:docMk/>
            <pc:sldMk cId="0" sldId="334"/>
            <ac:spMk id="14" creationId="{2C77C6ED-3823-4C06-AE82-779B390B5F2C}"/>
          </ac:spMkLst>
        </pc:spChg>
        <pc:spChg chg="add mod">
          <ac:chgData name="王 浩宇" userId="0ebbd9af2d52894b" providerId="LiveId" clId="{4CB22EBB-FA80-4321-91E9-0D91E764D352}" dt="2021-04-09T00:28:50.994" v="115" actId="122"/>
          <ac:spMkLst>
            <pc:docMk/>
            <pc:sldMk cId="0" sldId="334"/>
            <ac:spMk id="15" creationId="{5D868D8C-F12E-42CA-B96D-02A4E9F7B1B5}"/>
          </ac:spMkLst>
        </pc:spChg>
        <pc:picChg chg="add mod">
          <ac:chgData name="王 浩宇" userId="0ebbd9af2d52894b" providerId="LiveId" clId="{4CB22EBB-FA80-4321-91E9-0D91E764D352}" dt="2021-04-09T00:26:30.816" v="31" actId="1076"/>
          <ac:picMkLst>
            <pc:docMk/>
            <pc:sldMk cId="0" sldId="334"/>
            <ac:picMk id="4" creationId="{0C010DC6-2BC4-426C-A65A-F44ED2C193FC}"/>
          </ac:picMkLst>
        </pc:picChg>
        <pc:picChg chg="add mod">
          <ac:chgData name="王 浩宇" userId="0ebbd9af2d52894b" providerId="LiveId" clId="{4CB22EBB-FA80-4321-91E9-0D91E764D352}" dt="2021-04-09T00:27:20.460" v="44" actId="408"/>
          <ac:picMkLst>
            <pc:docMk/>
            <pc:sldMk cId="0" sldId="334"/>
            <ac:picMk id="6" creationId="{DBBD61A8-DA99-48B4-9611-755562D78805}"/>
          </ac:picMkLst>
        </pc:picChg>
        <pc:picChg chg="add mod">
          <ac:chgData name="王 浩宇" userId="0ebbd9af2d52894b" providerId="LiveId" clId="{4CB22EBB-FA80-4321-91E9-0D91E764D352}" dt="2021-04-09T00:27:20.460" v="44" actId="408"/>
          <ac:picMkLst>
            <pc:docMk/>
            <pc:sldMk cId="0" sldId="334"/>
            <ac:picMk id="8" creationId="{C4B54CF2-3D6B-4D4E-B458-32FD83C4B8DD}"/>
          </ac:picMkLst>
        </pc:picChg>
        <pc:picChg chg="add mod">
          <ac:chgData name="王 浩宇" userId="0ebbd9af2d52894b" providerId="LiveId" clId="{4CB22EBB-FA80-4321-91E9-0D91E764D352}" dt="2021-04-09T00:26:52.412" v="38" actId="1076"/>
          <ac:picMkLst>
            <pc:docMk/>
            <pc:sldMk cId="0" sldId="334"/>
            <ac:picMk id="11" creationId="{9950B3D1-96B2-4E18-9B8E-EECF8262273F}"/>
          </ac:picMkLst>
        </pc:picChg>
        <pc:picChg chg="add mod">
          <ac:chgData name="王 浩宇" userId="0ebbd9af2d52894b" providerId="LiveId" clId="{4CB22EBB-FA80-4321-91E9-0D91E764D352}" dt="2021-04-09T00:27:20.460" v="44" actId="408"/>
          <ac:picMkLst>
            <pc:docMk/>
            <pc:sldMk cId="0" sldId="334"/>
            <ac:picMk id="12" creationId="{D5802873-E31A-4B7C-8192-0FE27708B9A7}"/>
          </ac:picMkLst>
        </pc:picChg>
      </pc:sldChg>
      <pc:sldChg chg="modSp add mod modTransition">
        <pc:chgData name="王 浩宇" userId="0ebbd9af2d52894b" providerId="LiveId" clId="{4CB22EBB-FA80-4321-91E9-0D91E764D352}" dt="2021-04-08T23:59:00.926" v="15"/>
        <pc:sldMkLst>
          <pc:docMk/>
          <pc:sldMk cId="2177031795" sldId="336"/>
        </pc:sldMkLst>
        <pc:picChg chg="mod">
          <ac:chgData name="王 浩宇" userId="0ebbd9af2d52894b" providerId="LiveId" clId="{4CB22EBB-FA80-4321-91E9-0D91E764D352}" dt="2021-04-08T23:58:44.108" v="10" actId="1076"/>
          <ac:picMkLst>
            <pc:docMk/>
            <pc:sldMk cId="2177031795" sldId="336"/>
            <ac:picMk id="4" creationId="{F0DBD38D-C1CF-4B41-8AD2-7E79C551EA95}"/>
          </ac:picMkLst>
        </pc:picChg>
      </pc:sldChg>
      <pc:sldChg chg="delSp modSp add mod modTransition">
        <pc:chgData name="王 浩宇" userId="0ebbd9af2d52894b" providerId="LiveId" clId="{4CB22EBB-FA80-4321-91E9-0D91E764D352}" dt="2021-04-09T03:25:46.430" v="158"/>
        <pc:sldMkLst>
          <pc:docMk/>
          <pc:sldMk cId="145840266" sldId="337"/>
        </pc:sldMkLst>
        <pc:spChg chg="del">
          <ac:chgData name="王 浩宇" userId="0ebbd9af2d52894b" providerId="LiveId" clId="{4CB22EBB-FA80-4321-91E9-0D91E764D352}" dt="2021-04-09T03:25:26.642" v="155" actId="478"/>
          <ac:spMkLst>
            <pc:docMk/>
            <pc:sldMk cId="145840266" sldId="337"/>
            <ac:spMk id="6" creationId="{73BDC4A9-6013-49E3-9947-B733DC7BE9D9}"/>
          </ac:spMkLst>
        </pc:spChg>
        <pc:spChg chg="del">
          <ac:chgData name="王 浩宇" userId="0ebbd9af2d52894b" providerId="LiveId" clId="{4CB22EBB-FA80-4321-91E9-0D91E764D352}" dt="2021-04-09T03:25:26.036" v="154" actId="478"/>
          <ac:spMkLst>
            <pc:docMk/>
            <pc:sldMk cId="145840266" sldId="337"/>
            <ac:spMk id="7" creationId="{A4E815F7-F34D-4C7B-92CA-C94AB9BA6A00}"/>
          </ac:spMkLst>
        </pc:spChg>
        <pc:picChg chg="mod">
          <ac:chgData name="王 浩宇" userId="0ebbd9af2d52894b" providerId="LiveId" clId="{4CB22EBB-FA80-4321-91E9-0D91E764D352}" dt="2021-04-09T03:25:22.249" v="153" actId="1076"/>
          <ac:picMkLst>
            <pc:docMk/>
            <pc:sldMk cId="145840266" sldId="337"/>
            <ac:picMk id="4" creationId="{5D82CD97-BCA3-4FD2-8032-087EB7C3B881}"/>
          </ac:picMkLst>
        </pc:picChg>
      </pc:sldChg>
      <pc:sldChg chg="modSp add del mod">
        <pc:chgData name="王 浩宇" userId="0ebbd9af2d52894b" providerId="LiveId" clId="{4CB22EBB-FA80-4321-91E9-0D91E764D352}" dt="2021-04-08T23:58:56.513" v="14" actId="47"/>
        <pc:sldMkLst>
          <pc:docMk/>
          <pc:sldMk cId="3659662631" sldId="337"/>
        </pc:sldMkLst>
        <pc:picChg chg="mod">
          <ac:chgData name="王 浩宇" userId="0ebbd9af2d52894b" providerId="LiveId" clId="{4CB22EBB-FA80-4321-91E9-0D91E764D352}" dt="2021-04-08T23:58:53.704" v="13" actId="1076"/>
          <ac:picMkLst>
            <pc:docMk/>
            <pc:sldMk cId="3659662631" sldId="337"/>
            <ac:picMk id="4" creationId="{F0DBD38D-C1CF-4B41-8AD2-7E79C551EA95}"/>
          </ac:picMkLst>
        </pc:picChg>
      </pc:sldChg>
      <pc:sldChg chg="modSp add mod modTransition">
        <pc:chgData name="王 浩宇" userId="0ebbd9af2d52894b" providerId="LiveId" clId="{4CB22EBB-FA80-4321-91E9-0D91E764D352}" dt="2021-04-09T03:25:46.430" v="158"/>
        <pc:sldMkLst>
          <pc:docMk/>
          <pc:sldMk cId="1076631956" sldId="338"/>
        </pc:sldMkLst>
        <pc:picChg chg="mod">
          <ac:chgData name="王 浩宇" userId="0ebbd9af2d52894b" providerId="LiveId" clId="{4CB22EBB-FA80-4321-91E9-0D91E764D352}" dt="2021-04-09T03:25:39.944" v="157" actId="1076"/>
          <ac:picMkLst>
            <pc:docMk/>
            <pc:sldMk cId="1076631956" sldId="338"/>
            <ac:picMk id="4" creationId="{5D82CD97-BCA3-4FD2-8032-087EB7C3B881}"/>
          </ac:picMkLst>
        </pc:picChg>
      </pc:sldChg>
      <pc:sldChg chg="addSp delSp modSp add mod ord">
        <pc:chgData name="王 浩宇" userId="0ebbd9af2d52894b" providerId="LiveId" clId="{4CB22EBB-FA80-4321-91E9-0D91E764D352}" dt="2021-04-09T09:59:55.154" v="249" actId="20577"/>
        <pc:sldMkLst>
          <pc:docMk/>
          <pc:sldMk cId="2080866018" sldId="339"/>
        </pc:sldMkLst>
        <pc:spChg chg="mod">
          <ac:chgData name="王 浩宇" userId="0ebbd9af2d52894b" providerId="LiveId" clId="{4CB22EBB-FA80-4321-91E9-0D91E764D352}" dt="2021-04-09T09:59:55.154" v="249" actId="20577"/>
          <ac:spMkLst>
            <pc:docMk/>
            <pc:sldMk cId="2080866018" sldId="339"/>
            <ac:spMk id="3" creationId="{00000000-0000-0000-0000-000000000000}"/>
          </ac:spMkLst>
        </pc:spChg>
        <pc:spChg chg="mod">
          <ac:chgData name="王 浩宇" userId="0ebbd9af2d52894b" providerId="LiveId" clId="{4CB22EBB-FA80-4321-91E9-0D91E764D352}" dt="2021-04-09T03:28:51.288" v="218" actId="20577"/>
          <ac:spMkLst>
            <pc:docMk/>
            <pc:sldMk cId="2080866018" sldId="339"/>
            <ac:spMk id="7" creationId="{A4E815F7-F34D-4C7B-92CA-C94AB9BA6A00}"/>
          </ac:spMkLst>
        </pc:spChg>
        <pc:picChg chg="del">
          <ac:chgData name="王 浩宇" userId="0ebbd9af2d52894b" providerId="LiveId" clId="{4CB22EBB-FA80-4321-91E9-0D91E764D352}" dt="2021-04-09T03:26:15.812" v="181" actId="478"/>
          <ac:picMkLst>
            <pc:docMk/>
            <pc:sldMk cId="2080866018" sldId="339"/>
            <ac:picMk id="4" creationId="{5D82CD97-BCA3-4FD2-8032-087EB7C3B881}"/>
          </ac:picMkLst>
        </pc:picChg>
        <pc:picChg chg="add del mod ord modCrop">
          <ac:chgData name="王 浩宇" userId="0ebbd9af2d52894b" providerId="LiveId" clId="{4CB22EBB-FA80-4321-91E9-0D91E764D352}" dt="2021-04-09T03:31:34.428" v="226" actId="478"/>
          <ac:picMkLst>
            <pc:docMk/>
            <pc:sldMk cId="2080866018" sldId="339"/>
            <ac:picMk id="5" creationId="{0A5DC7CB-E578-4E6B-805D-78C1EC88D623}"/>
          </ac:picMkLst>
        </pc:picChg>
        <pc:picChg chg="add mod">
          <ac:chgData name="王 浩宇" userId="0ebbd9af2d52894b" providerId="LiveId" clId="{4CB22EBB-FA80-4321-91E9-0D91E764D352}" dt="2021-04-09T03:31:34.593" v="227"/>
          <ac:picMkLst>
            <pc:docMk/>
            <pc:sldMk cId="2080866018" sldId="339"/>
            <ac:picMk id="10" creationId="{24AFB665-123C-4182-BD01-22217A39741F}"/>
          </ac:picMkLst>
        </pc:picChg>
      </pc:sldChg>
      <pc:sldChg chg="addSp delSp modSp add mod">
        <pc:chgData name="王 浩宇" userId="0ebbd9af2d52894b" providerId="LiveId" clId="{4CB22EBB-FA80-4321-91E9-0D91E764D352}" dt="2021-04-09T09:59:57.353" v="250" actId="20577"/>
        <pc:sldMkLst>
          <pc:docMk/>
          <pc:sldMk cId="2903815870" sldId="340"/>
        </pc:sldMkLst>
        <pc:spChg chg="mod">
          <ac:chgData name="王 浩宇" userId="0ebbd9af2d52894b" providerId="LiveId" clId="{4CB22EBB-FA80-4321-91E9-0D91E764D352}" dt="2021-04-09T09:59:57.353" v="250" actId="20577"/>
          <ac:spMkLst>
            <pc:docMk/>
            <pc:sldMk cId="2903815870" sldId="340"/>
            <ac:spMk id="3" creationId="{00000000-0000-0000-0000-000000000000}"/>
          </ac:spMkLst>
        </pc:spChg>
        <pc:spChg chg="mod">
          <ac:chgData name="王 浩宇" userId="0ebbd9af2d52894b" providerId="LiveId" clId="{4CB22EBB-FA80-4321-91E9-0D91E764D352}" dt="2021-04-09T03:28:41.951" v="199" actId="20577"/>
          <ac:spMkLst>
            <pc:docMk/>
            <pc:sldMk cId="2903815870" sldId="340"/>
            <ac:spMk id="7" creationId="{A4E815F7-F34D-4C7B-92CA-C94AB9BA6A00}"/>
          </ac:spMkLst>
        </pc:spChg>
        <pc:picChg chg="add mod modCrop">
          <ac:chgData name="王 浩宇" userId="0ebbd9af2d52894b" providerId="LiveId" clId="{4CB22EBB-FA80-4321-91E9-0D91E764D352}" dt="2021-04-09T03:32:19.969" v="238" actId="14100"/>
          <ac:picMkLst>
            <pc:docMk/>
            <pc:sldMk cId="2903815870" sldId="340"/>
            <ac:picMk id="4" creationId="{F3B5FEA1-8FEF-4A04-80F2-9E63429C1AA6}"/>
          </ac:picMkLst>
        </pc:picChg>
        <pc:picChg chg="del mod modCrop">
          <ac:chgData name="王 浩宇" userId="0ebbd9af2d52894b" providerId="LiveId" clId="{4CB22EBB-FA80-4321-91E9-0D91E764D352}" dt="2021-04-09T03:31:37.389" v="228" actId="478"/>
          <ac:picMkLst>
            <pc:docMk/>
            <pc:sldMk cId="2903815870" sldId="340"/>
            <ac:picMk id="5" creationId="{0A5DC7CB-E578-4E6B-805D-78C1EC88D623}"/>
          </ac:picMkLst>
        </pc:picChg>
      </pc:sldChg>
      <pc:sldChg chg="addSp delSp modSp add mod delAnim modAnim">
        <pc:chgData name="王 浩宇" userId="0ebbd9af2d52894b" providerId="LiveId" clId="{4CB22EBB-FA80-4321-91E9-0D91E764D352}" dt="2021-04-09T10:01:50.971" v="276"/>
        <pc:sldMkLst>
          <pc:docMk/>
          <pc:sldMk cId="3681446036" sldId="341"/>
        </pc:sldMkLst>
        <pc:spChg chg="del">
          <ac:chgData name="王 浩宇" userId="0ebbd9af2d52894b" providerId="LiveId" clId="{4CB22EBB-FA80-4321-91E9-0D91E764D352}" dt="2021-04-09T10:01:27.764" v="273" actId="478"/>
          <ac:spMkLst>
            <pc:docMk/>
            <pc:sldMk cId="3681446036" sldId="341"/>
            <ac:spMk id="4" creationId="{00000000-0000-0000-0000-000000000000}"/>
          </ac:spMkLst>
        </pc:spChg>
        <pc:spChg chg="mod">
          <ac:chgData name="王 浩宇" userId="0ebbd9af2d52894b" providerId="LiveId" clId="{4CB22EBB-FA80-4321-91E9-0D91E764D352}" dt="2021-04-09T10:01:00.788" v="269" actId="1076"/>
          <ac:spMkLst>
            <pc:docMk/>
            <pc:sldMk cId="3681446036" sldId="341"/>
            <ac:spMk id="9" creationId="{00000000-0000-0000-0000-000000000000}"/>
          </ac:spMkLst>
        </pc:spChg>
        <pc:picChg chg="del">
          <ac:chgData name="王 浩宇" userId="0ebbd9af2d52894b" providerId="LiveId" clId="{4CB22EBB-FA80-4321-91E9-0D91E764D352}" dt="2021-04-09T10:00:57.616" v="267" actId="478"/>
          <ac:picMkLst>
            <pc:docMk/>
            <pc:sldMk cId="3681446036" sldId="341"/>
            <ac:picMk id="2" creationId="{97DFD571-0822-46DA-BB4E-6E66796AEB97}"/>
          </ac:picMkLst>
        </pc:picChg>
        <pc:picChg chg="add mod">
          <ac:chgData name="王 浩宇" userId="0ebbd9af2d52894b" providerId="LiveId" clId="{4CB22EBB-FA80-4321-91E9-0D91E764D352}" dt="2021-04-09T10:01:40.983" v="275" actId="1076"/>
          <ac:picMkLst>
            <pc:docMk/>
            <pc:sldMk cId="3681446036" sldId="341"/>
            <ac:picMk id="3" creationId="{E316799C-F85A-4D8C-AE30-522BE427A528}"/>
          </ac:picMkLst>
        </pc:picChg>
      </pc:sldChg>
      <pc:sldChg chg="add">
        <pc:chgData name="王 浩宇" userId="0ebbd9af2d52894b" providerId="LiveId" clId="{4CB22EBB-FA80-4321-91E9-0D91E764D352}" dt="2021-04-09T10:29:55.315" v="279"/>
        <pc:sldMkLst>
          <pc:docMk/>
          <pc:sldMk cId="15285230" sldId="342"/>
        </pc:sldMkLst>
      </pc:sldChg>
      <pc:sldChg chg="addSp delSp modSp add mod">
        <pc:chgData name="王 浩宇" userId="0ebbd9af2d52894b" providerId="LiveId" clId="{4CB22EBB-FA80-4321-91E9-0D91E764D352}" dt="2021-04-09T12:25:16.727" v="300"/>
        <pc:sldMkLst>
          <pc:docMk/>
          <pc:sldMk cId="2138079792" sldId="343"/>
        </pc:sldMkLst>
        <pc:spChg chg="mod">
          <ac:chgData name="王 浩宇" userId="0ebbd9af2d52894b" providerId="LiveId" clId="{4CB22EBB-FA80-4321-91E9-0D91E764D352}" dt="2021-04-09T12:25:14.846" v="298" actId="20577"/>
          <ac:spMkLst>
            <pc:docMk/>
            <pc:sldMk cId="2138079792" sldId="343"/>
            <ac:spMk id="2" creationId="{00000000-0000-0000-0000-000000000000}"/>
          </ac:spMkLst>
        </pc:spChg>
        <pc:picChg chg="add mod">
          <ac:chgData name="王 浩宇" userId="0ebbd9af2d52894b" providerId="LiveId" clId="{4CB22EBB-FA80-4321-91E9-0D91E764D352}" dt="2021-04-09T12:25:16.727" v="300"/>
          <ac:picMkLst>
            <pc:docMk/>
            <pc:sldMk cId="2138079792" sldId="343"/>
            <ac:picMk id="5" creationId="{6ABC4164-CBD5-4758-9185-3940ADAF6556}"/>
          </ac:picMkLst>
        </pc:picChg>
        <pc:picChg chg="del">
          <ac:chgData name="王 浩宇" userId="0ebbd9af2d52894b" providerId="LiveId" clId="{4CB22EBB-FA80-4321-91E9-0D91E764D352}" dt="2021-04-09T12:25:16.561" v="299" actId="478"/>
          <ac:picMkLst>
            <pc:docMk/>
            <pc:sldMk cId="2138079792" sldId="343"/>
            <ac:picMk id="1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0609D-E6A5-4435-BD53-0AC2969EAD61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D57EF-D4B8-43E9-83E5-77E97A4BE2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378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31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897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86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305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04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41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657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10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223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728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78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765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57EF-D4B8-43E9-83E5-77E97A4BE25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5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202858" cy="68519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9"/>
            <a:ext cx="12192000" cy="68484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1"/>
            <a:ext cx="12192000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0738" y="2130702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1"/>
            <a:ext cx="12192000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1614" y="2568775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>
            <a:fillRect/>
          </a:stretch>
        </p:blipFill>
        <p:spPr>
          <a:xfrm>
            <a:off x="0" y="1"/>
            <a:ext cx="12192233" cy="5602265"/>
          </a:xfrm>
          <a:prstGeom prst="rect">
            <a:avLst/>
          </a:prstGeom>
        </p:spPr>
      </p:pic>
      <p:sp>
        <p:nvSpPr>
          <p:cNvPr id="10" name="L 形 10"/>
          <p:cNvSpPr/>
          <p:nvPr userDrawn="1"/>
        </p:nvSpPr>
        <p:spPr>
          <a:xfrm rot="5400000">
            <a:off x="7878156" y="1995888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1"/>
            <a:ext cx="12192000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3057" y="2323659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4301" y="0"/>
            <a:ext cx="12196300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112" y="907582"/>
            <a:ext cx="66077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498794" y="1522948"/>
            <a:ext cx="71765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74961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>
            <a:fillRect/>
          </a:stretch>
        </p:blipFill>
        <p:spPr>
          <a:xfrm>
            <a:off x="1" y="-36206"/>
            <a:ext cx="12192000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6733" y="1657695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179" y="6356351"/>
            <a:ext cx="2743128" cy="365125"/>
          </a:xfrm>
        </p:spPr>
        <p:txBody>
          <a:bodyPr/>
          <a:lstStyle/>
          <a:p>
            <a:fld id="{A684B914-9BB2-4713-9EBF-61770F406B81}" type="datetime1">
              <a:rPr lang="zh-CN" altLang="en-US" smtClean="0">
                <a:solidFill>
                  <a:srgbClr val="1D1D1A"/>
                </a:solidFill>
              </a:rPr>
              <a:t>2021/4/11</a:t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494" y="6356351"/>
            <a:ext cx="4114693" cy="365125"/>
          </a:xfrm>
        </p:spPr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375" y="6356351"/>
            <a:ext cx="2743128" cy="365125"/>
          </a:xfrm>
        </p:spPr>
        <p:txBody>
          <a:bodyPr/>
          <a:lstStyle/>
          <a:p>
            <a:fld id="{62B6538A-33AE-45EB-868C-14B9E34ED961}" type="slidenum">
              <a:rPr lang="zh-CN" altLang="en-US" smtClean="0">
                <a:solidFill>
                  <a:srgbClr val="1D1D1A"/>
                </a:solidFill>
              </a:rPr>
              <a:t>‹#›</a:t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FD008-2520-41F4-9C8F-39C9A5E3614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B28AC-D041-42F6-AB34-472B95B007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908954" y="6270652"/>
            <a:ext cx="1981542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0031"/>
            <a:ext cx="2255784" cy="4935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hdr="0" ftr="0" dt="0"/>
  <p:txStyles>
    <p:titleStyle>
      <a:lvl1pPr algn="l" defTabSz="913765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3765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3765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3765" indent="0" algn="l" defTabSz="913765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0965" indent="0" algn="l" defTabSz="913765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165" indent="0" algn="l" defTabSz="913765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xlkt.com/" TargetMode="External"/><Relationship Id="rId2" Type="http://schemas.openxmlformats.org/officeDocument/2006/relationships/hyperlink" Target="https://github.com/ChopperCP/KunPengDeveloperContest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 idx="4294967295"/>
          </p:nvPr>
        </p:nvSpPr>
        <p:spPr>
          <a:xfrm>
            <a:off x="965583" y="1819659"/>
            <a:ext cx="10260344" cy="1810597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CN" altLang="zh-CN" sz="54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鲲鹏</a:t>
            </a:r>
            <a:r>
              <a:rPr lang="zh-CN" altLang="en-US" sz="54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入珠</a:t>
            </a:r>
            <a:r>
              <a:rPr lang="zh-CN" altLang="zh-CN" sz="54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lang="zh-CN" altLang="en-US" sz="54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向海而兴</a:t>
            </a:r>
            <a:r>
              <a:rPr lang="zh-CN" altLang="zh-CN" sz="54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br>
              <a:rPr lang="en-US" altLang="zh-CN" sz="54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lang="zh-CN" altLang="en-US" sz="44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珠海</a:t>
            </a:r>
            <a:r>
              <a:rPr lang="zh-CN" altLang="zh-CN" sz="44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鲲鹏应用开发者大赛</a:t>
            </a:r>
          </a:p>
        </p:txBody>
      </p:sp>
      <p:sp>
        <p:nvSpPr>
          <p:cNvPr id="4" name="Text Placeholder 3"/>
          <p:cNvSpPr txBox="1"/>
          <p:nvPr/>
        </p:nvSpPr>
        <p:spPr>
          <a:xfrm>
            <a:off x="948438" y="6263005"/>
            <a:ext cx="2605852" cy="136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sz="1000" dirty="0"/>
          </a:p>
        </p:txBody>
      </p:sp>
      <p:sp>
        <p:nvSpPr>
          <p:cNvPr id="2" name="文本框 1"/>
          <p:cNvSpPr txBox="1"/>
          <p:nvPr/>
        </p:nvSpPr>
        <p:spPr>
          <a:xfrm>
            <a:off x="7781032" y="4732616"/>
            <a:ext cx="393827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8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48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8"/>
          <p:cNvSpPr txBox="1"/>
          <p:nvPr/>
        </p:nvSpPr>
        <p:spPr>
          <a:xfrm>
            <a:off x="3135328" y="4917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产品展示</a:t>
            </a:r>
          </a:p>
        </p:txBody>
      </p:sp>
      <p:pic>
        <p:nvPicPr>
          <p:cNvPr id="3" name="鲲鹏管理员">
            <a:hlinkClick r:id="" action="ppaction://media"/>
            <a:extLst>
              <a:ext uri="{FF2B5EF4-FFF2-40B4-BE49-F238E27FC236}">
                <a16:creationId xmlns:a16="http://schemas.microsoft.com/office/drawing/2014/main" id="{E316799C-F85A-4D8C-AE30-522BE427A5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867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4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5492235" y="1363345"/>
            <a:ext cx="451751" cy="4359340"/>
            <a:chOff x="7636995" y="1679426"/>
            <a:chExt cx="421216" cy="4092334"/>
          </a:xfrm>
        </p:grpSpPr>
        <p:pic>
          <p:nvPicPr>
            <p:cNvPr id="19" name="图片 18"/>
            <p:cNvPicPr preferRelativeResize="0"/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图片 19"/>
            <p:cNvPicPr preferRelativeResize="0"/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" name="任意多边形 20"/>
          <p:cNvSpPr>
            <a:spLocks noChangeAspect="1"/>
          </p:cNvSpPr>
          <p:nvPr/>
        </p:nvSpPr>
        <p:spPr>
          <a:xfrm flipH="1">
            <a:off x="3519805" y="1616710"/>
            <a:ext cx="2424430" cy="751205"/>
          </a:xfrm>
          <a:custGeom>
            <a:avLst/>
            <a:gdLst>
              <a:gd name="connsiteX0" fmla="*/ 3548448 w 4378443"/>
              <a:gd name="connsiteY0" fmla="*/ 0 h 1659990"/>
              <a:gd name="connsiteX1" fmla="*/ 0 w 4378443"/>
              <a:gd name="connsiteY1" fmla="*/ 0 h 1659990"/>
              <a:gd name="connsiteX2" fmla="*/ 0 w 4378443"/>
              <a:gd name="connsiteY2" fmla="*/ 1659990 h 1659990"/>
              <a:gd name="connsiteX3" fmla="*/ 3548447 w 4378443"/>
              <a:gd name="connsiteY3" fmla="*/ 1659990 h 1659990"/>
              <a:gd name="connsiteX4" fmla="*/ 4378442 w 4378443"/>
              <a:gd name="connsiteY4" fmla="*/ 829995 h 1659990"/>
              <a:gd name="connsiteX5" fmla="*/ 4378443 w 4378443"/>
              <a:gd name="connsiteY5" fmla="*/ 829995 h 1659990"/>
              <a:gd name="connsiteX6" fmla="*/ 3548448 w 4378443"/>
              <a:gd name="connsiteY6" fmla="*/ 0 h 165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8443" h="1659990">
                <a:moveTo>
                  <a:pt x="3548448" y="0"/>
                </a:moveTo>
                <a:lnTo>
                  <a:pt x="0" y="0"/>
                </a:lnTo>
                <a:lnTo>
                  <a:pt x="0" y="1659990"/>
                </a:lnTo>
                <a:lnTo>
                  <a:pt x="3548447" y="1659990"/>
                </a:lnTo>
                <a:cubicBezTo>
                  <a:pt x="4006841" y="1659990"/>
                  <a:pt x="4378442" y="1288389"/>
                  <a:pt x="4378442" y="829995"/>
                </a:cubicBezTo>
                <a:lnTo>
                  <a:pt x="4378443" y="829995"/>
                </a:lnTo>
                <a:cubicBezTo>
                  <a:pt x="4378443" y="371601"/>
                  <a:pt x="4006842" y="0"/>
                  <a:pt x="3548448" y="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直角三角形 5"/>
          <p:cNvSpPr>
            <a:spLocks noChangeAspect="1"/>
          </p:cNvSpPr>
          <p:nvPr/>
        </p:nvSpPr>
        <p:spPr>
          <a:xfrm flipH="1" flipV="1">
            <a:off x="5258829" y="4108545"/>
            <a:ext cx="685289" cy="324232"/>
          </a:xfrm>
          <a:prstGeom prst="rtTriangle">
            <a:avLst/>
          </a:prstGeom>
          <a:solidFill>
            <a:srgbClr val="213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任意多边形 6"/>
          <p:cNvSpPr>
            <a:spLocks noChangeAspect="1"/>
          </p:cNvSpPr>
          <p:nvPr/>
        </p:nvSpPr>
        <p:spPr>
          <a:xfrm>
            <a:off x="5259070" y="2748915"/>
            <a:ext cx="3524885" cy="1359535"/>
          </a:xfrm>
          <a:custGeom>
            <a:avLst/>
            <a:gdLst>
              <a:gd name="connsiteX0" fmla="*/ 0 w 5229817"/>
              <a:gd name="connsiteY0" fmla="*/ 0 h 1429030"/>
              <a:gd name="connsiteX1" fmla="*/ 4515302 w 5229817"/>
              <a:gd name="connsiteY1" fmla="*/ 0 h 1429030"/>
              <a:gd name="connsiteX2" fmla="*/ 5229817 w 5229817"/>
              <a:gd name="connsiteY2" fmla="*/ 714515 h 1429030"/>
              <a:gd name="connsiteX3" fmla="*/ 5229816 w 5229817"/>
              <a:gd name="connsiteY3" fmla="*/ 714515 h 1429030"/>
              <a:gd name="connsiteX4" fmla="*/ 4515301 w 5229817"/>
              <a:gd name="connsiteY4" fmla="*/ 1429030 h 1429030"/>
              <a:gd name="connsiteX5" fmla="*/ 0 w 5229817"/>
              <a:gd name="connsiteY5" fmla="*/ 1429029 h 142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9817" h="1429030">
                <a:moveTo>
                  <a:pt x="0" y="0"/>
                </a:moveTo>
                <a:lnTo>
                  <a:pt x="4515302" y="0"/>
                </a:lnTo>
                <a:cubicBezTo>
                  <a:pt x="4909918" y="0"/>
                  <a:pt x="5229817" y="319899"/>
                  <a:pt x="5229817" y="714515"/>
                </a:cubicBezTo>
                <a:lnTo>
                  <a:pt x="5229816" y="714515"/>
                </a:lnTo>
                <a:cubicBezTo>
                  <a:pt x="5229816" y="1109131"/>
                  <a:pt x="4909917" y="1429030"/>
                  <a:pt x="4515301" y="1429030"/>
                </a:cubicBezTo>
                <a:lnTo>
                  <a:pt x="0" y="14290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accent5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61"/>
          <p:cNvSpPr txBox="1">
            <a:spLocks noChangeAspect="1"/>
          </p:cNvSpPr>
          <p:nvPr/>
        </p:nvSpPr>
        <p:spPr>
          <a:xfrm>
            <a:off x="5718111" y="3025900"/>
            <a:ext cx="2492990" cy="7848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部署架构</a:t>
            </a:r>
          </a:p>
        </p:txBody>
      </p:sp>
      <p:sp>
        <p:nvSpPr>
          <p:cNvPr id="25" name="文本框 62"/>
          <p:cNvSpPr txBox="1">
            <a:spLocks noChangeAspect="1"/>
          </p:cNvSpPr>
          <p:nvPr/>
        </p:nvSpPr>
        <p:spPr>
          <a:xfrm>
            <a:off x="4013517" y="1715458"/>
            <a:ext cx="14494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PART   04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55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8"/>
          <p:cNvSpPr txBox="1"/>
          <p:nvPr/>
        </p:nvSpPr>
        <p:spPr>
          <a:xfrm>
            <a:off x="2993088" y="482209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系统架构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ECFD30-AEA5-4FA8-9DCD-609D2908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3" y="1170339"/>
            <a:ext cx="10124388" cy="56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9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D7ADD4-9FD8-4530-829D-FC987DA313C0}"/>
              </a:ext>
            </a:extLst>
          </p:cNvPr>
          <p:cNvSpPr txBox="1"/>
          <p:nvPr/>
        </p:nvSpPr>
        <p:spPr>
          <a:xfrm>
            <a:off x="1284946" y="1665792"/>
            <a:ext cx="9430040" cy="35264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ECS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2*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鲲鹏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+1*x86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24/7 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做小程序的接口和后台管理界面，当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占用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&gt;70%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时弹性伸缩会根据最新的镜像创建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ECS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，最多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台。</a:t>
            </a: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高可靠：弹性伸缩、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ELB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负载均衡、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DDM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数据库中间件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+3*</a:t>
            </a:r>
            <a:r>
              <a:rPr lang="en-US" altLang="zh-CN" sz="1799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GaussDB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安全性：</a:t>
            </a:r>
            <a:r>
              <a:rPr lang="en-US" altLang="zh-CN" sz="1799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WAFWeb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应用防火墙、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HSS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主机安全、</a:t>
            </a:r>
            <a:r>
              <a:rPr lang="en-US" altLang="zh-CN" sz="1799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WebScan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漏洞扫描、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DDoS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流量清洗、态势感知</a:t>
            </a: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备份：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CBR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云服务器备份、异地复制</a:t>
            </a: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监控：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CES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云监控、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LTS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云日志服务</a:t>
            </a: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运维：应用运维管理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AOM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、统一身份认证服务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271C11-9340-4C83-A997-91C66A1C9AB2}"/>
              </a:ext>
            </a:extLst>
          </p:cNvPr>
          <p:cNvSpPr/>
          <p:nvPr/>
        </p:nvSpPr>
        <p:spPr>
          <a:xfrm>
            <a:off x="1031416" y="1433794"/>
            <a:ext cx="9937100" cy="455657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2638AB9-1172-41C5-AC79-3B87D40CFC1B}"/>
              </a:ext>
            </a:extLst>
          </p:cNvPr>
          <p:cNvSpPr txBox="1"/>
          <p:nvPr/>
        </p:nvSpPr>
        <p:spPr>
          <a:xfrm>
            <a:off x="3001978" y="47395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结构总结</a:t>
            </a:r>
          </a:p>
        </p:txBody>
      </p:sp>
    </p:spTree>
    <p:extLst>
      <p:ext uri="{BB962C8B-B14F-4D97-AF65-F5344CB8AC3E}">
        <p14:creationId xmlns:p14="http://schemas.microsoft.com/office/powerpoint/2010/main" val="235976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5492235" y="1363345"/>
            <a:ext cx="451751" cy="4359340"/>
            <a:chOff x="7636995" y="1679426"/>
            <a:chExt cx="421216" cy="4092334"/>
          </a:xfrm>
        </p:grpSpPr>
        <p:pic>
          <p:nvPicPr>
            <p:cNvPr id="19" name="图片 18"/>
            <p:cNvPicPr preferRelativeResize="0"/>
            <p:nvPr/>
          </p:nvPicPr>
          <p:blipFill rotWithShape="1"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图片 19"/>
            <p:cNvPicPr preferRelativeResize="0"/>
            <p:nvPr/>
          </p:nvPicPr>
          <p:blipFill rotWithShape="1"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" name="任意多边形 20"/>
          <p:cNvSpPr>
            <a:spLocks noChangeAspect="1"/>
          </p:cNvSpPr>
          <p:nvPr/>
        </p:nvSpPr>
        <p:spPr>
          <a:xfrm flipH="1">
            <a:off x="3519805" y="1616710"/>
            <a:ext cx="2424430" cy="751205"/>
          </a:xfrm>
          <a:custGeom>
            <a:avLst/>
            <a:gdLst>
              <a:gd name="connsiteX0" fmla="*/ 3548448 w 4378443"/>
              <a:gd name="connsiteY0" fmla="*/ 0 h 1659990"/>
              <a:gd name="connsiteX1" fmla="*/ 0 w 4378443"/>
              <a:gd name="connsiteY1" fmla="*/ 0 h 1659990"/>
              <a:gd name="connsiteX2" fmla="*/ 0 w 4378443"/>
              <a:gd name="connsiteY2" fmla="*/ 1659990 h 1659990"/>
              <a:gd name="connsiteX3" fmla="*/ 3548447 w 4378443"/>
              <a:gd name="connsiteY3" fmla="*/ 1659990 h 1659990"/>
              <a:gd name="connsiteX4" fmla="*/ 4378442 w 4378443"/>
              <a:gd name="connsiteY4" fmla="*/ 829995 h 1659990"/>
              <a:gd name="connsiteX5" fmla="*/ 4378443 w 4378443"/>
              <a:gd name="connsiteY5" fmla="*/ 829995 h 1659990"/>
              <a:gd name="connsiteX6" fmla="*/ 3548448 w 4378443"/>
              <a:gd name="connsiteY6" fmla="*/ 0 h 165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8443" h="1659990">
                <a:moveTo>
                  <a:pt x="3548448" y="0"/>
                </a:moveTo>
                <a:lnTo>
                  <a:pt x="0" y="0"/>
                </a:lnTo>
                <a:lnTo>
                  <a:pt x="0" y="1659990"/>
                </a:lnTo>
                <a:lnTo>
                  <a:pt x="3548447" y="1659990"/>
                </a:lnTo>
                <a:cubicBezTo>
                  <a:pt x="4006841" y="1659990"/>
                  <a:pt x="4378442" y="1288389"/>
                  <a:pt x="4378442" y="829995"/>
                </a:cubicBezTo>
                <a:lnTo>
                  <a:pt x="4378443" y="829995"/>
                </a:lnTo>
                <a:cubicBezTo>
                  <a:pt x="4378443" y="371601"/>
                  <a:pt x="4006842" y="0"/>
                  <a:pt x="3548448" y="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直角三角形 21"/>
          <p:cNvSpPr>
            <a:spLocks noChangeAspect="1"/>
          </p:cNvSpPr>
          <p:nvPr/>
        </p:nvSpPr>
        <p:spPr>
          <a:xfrm flipH="1" flipV="1">
            <a:off x="5258829" y="4108545"/>
            <a:ext cx="685289" cy="324232"/>
          </a:xfrm>
          <a:prstGeom prst="rtTriangle">
            <a:avLst/>
          </a:prstGeom>
          <a:solidFill>
            <a:srgbClr val="213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>
            <a:off x="5259070" y="2748915"/>
            <a:ext cx="3524885" cy="1359535"/>
          </a:xfrm>
          <a:custGeom>
            <a:avLst/>
            <a:gdLst>
              <a:gd name="connsiteX0" fmla="*/ 0 w 5229817"/>
              <a:gd name="connsiteY0" fmla="*/ 0 h 1429030"/>
              <a:gd name="connsiteX1" fmla="*/ 4515302 w 5229817"/>
              <a:gd name="connsiteY1" fmla="*/ 0 h 1429030"/>
              <a:gd name="connsiteX2" fmla="*/ 5229817 w 5229817"/>
              <a:gd name="connsiteY2" fmla="*/ 714515 h 1429030"/>
              <a:gd name="connsiteX3" fmla="*/ 5229816 w 5229817"/>
              <a:gd name="connsiteY3" fmla="*/ 714515 h 1429030"/>
              <a:gd name="connsiteX4" fmla="*/ 4515301 w 5229817"/>
              <a:gd name="connsiteY4" fmla="*/ 1429030 h 1429030"/>
              <a:gd name="connsiteX5" fmla="*/ 0 w 5229817"/>
              <a:gd name="connsiteY5" fmla="*/ 1429029 h 142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9817" h="1429030">
                <a:moveTo>
                  <a:pt x="0" y="0"/>
                </a:moveTo>
                <a:lnTo>
                  <a:pt x="4515302" y="0"/>
                </a:lnTo>
                <a:cubicBezTo>
                  <a:pt x="4909918" y="0"/>
                  <a:pt x="5229817" y="319899"/>
                  <a:pt x="5229817" y="714515"/>
                </a:cubicBezTo>
                <a:lnTo>
                  <a:pt x="5229816" y="714515"/>
                </a:lnTo>
                <a:cubicBezTo>
                  <a:pt x="5229816" y="1109131"/>
                  <a:pt x="4909917" y="1429030"/>
                  <a:pt x="4515301" y="1429030"/>
                </a:cubicBezTo>
                <a:lnTo>
                  <a:pt x="0" y="14290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accent5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61"/>
          <p:cNvSpPr txBox="1">
            <a:spLocks noChangeAspect="1"/>
          </p:cNvSpPr>
          <p:nvPr/>
        </p:nvSpPr>
        <p:spPr>
          <a:xfrm>
            <a:off x="5787102" y="3036872"/>
            <a:ext cx="2492990" cy="7848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亮点总结</a:t>
            </a:r>
          </a:p>
        </p:txBody>
      </p:sp>
      <p:sp>
        <p:nvSpPr>
          <p:cNvPr id="25" name="文本框 62"/>
          <p:cNvSpPr txBox="1">
            <a:spLocks noChangeAspect="1"/>
          </p:cNvSpPr>
          <p:nvPr/>
        </p:nvSpPr>
        <p:spPr>
          <a:xfrm>
            <a:off x="4013517" y="1715458"/>
            <a:ext cx="185420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PART   05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21794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"/>
          <p:cNvSpPr txBox="1"/>
          <p:nvPr/>
        </p:nvSpPr>
        <p:spPr>
          <a:xfrm>
            <a:off x="3134995" y="542290"/>
            <a:ext cx="6311265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：系统完善度较高</a:t>
            </a:r>
            <a:endParaRPr lang="en-US" altLang="zh-CN" sz="3600" b="1" dirty="0">
              <a:solidFill>
                <a:srgbClr val="0046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0C010DC6-2BC4-426C-A65A-F44ED2C19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205" y="2742231"/>
            <a:ext cx="1905000" cy="1905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DBBD61A8-DA99-48B4-9611-755562D788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8991" y="3298150"/>
            <a:ext cx="684570" cy="68457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C4B54CF2-3D6B-4D4E-B458-32FD83C4B8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5347" y="2712066"/>
            <a:ext cx="1905000" cy="1905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950B3D1-96B2-4E18-9B8E-EECF826227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8489" y="2680827"/>
            <a:ext cx="1905000" cy="19050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D5802873-E31A-4B7C-8192-0FE27708B9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2133" y="3315864"/>
            <a:ext cx="684570" cy="6845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3B4BC77-3F6D-44B7-A068-671509CF00A2}"/>
              </a:ext>
            </a:extLst>
          </p:cNvPr>
          <p:cNvSpPr txBox="1"/>
          <p:nvPr/>
        </p:nvSpPr>
        <p:spPr>
          <a:xfrm>
            <a:off x="1426393" y="4845377"/>
            <a:ext cx="18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77C6ED-3823-4C06-AE82-779B390B5F2C}"/>
              </a:ext>
            </a:extLst>
          </p:cNvPr>
          <p:cNvSpPr txBox="1"/>
          <p:nvPr/>
        </p:nvSpPr>
        <p:spPr>
          <a:xfrm>
            <a:off x="5239535" y="4845377"/>
            <a:ext cx="18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后台管理系统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868D8C-F12E-42CA-B96D-02A4E9F7B1B5}"/>
              </a:ext>
            </a:extLst>
          </p:cNvPr>
          <p:cNvSpPr txBox="1"/>
          <p:nvPr/>
        </p:nvSpPr>
        <p:spPr>
          <a:xfrm>
            <a:off x="9093723" y="4845377"/>
            <a:ext cx="173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591"/>
            <a:ext cx="12192000" cy="4928826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ELB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负载均衡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AS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弹性伸缩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82CD97-BCA3-4FD2-8032-087EB7C3B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3"/>
          <a:stretch/>
        </p:blipFill>
        <p:spPr>
          <a:xfrm>
            <a:off x="0" y="2045616"/>
            <a:ext cx="12192000" cy="130161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DC4A9-6013-49E3-9947-B733DC7BE9D9}"/>
              </a:ext>
            </a:extLst>
          </p:cNvPr>
          <p:cNvSpPr/>
          <p:nvPr/>
        </p:nvSpPr>
        <p:spPr>
          <a:xfrm>
            <a:off x="-2" y="1515379"/>
            <a:ext cx="3584449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E815F7-F34D-4C7B-92CA-C94AB9BA6A00}"/>
              </a:ext>
            </a:extLst>
          </p:cNvPr>
          <p:cNvSpPr txBox="1"/>
          <p:nvPr/>
        </p:nvSpPr>
        <p:spPr>
          <a:xfrm>
            <a:off x="260442" y="1542261"/>
            <a:ext cx="321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弹性伸缩组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AS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弹性伸缩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82CD97-BCA3-4FD2-8032-087EB7C3B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8115"/>
            <a:ext cx="12192000" cy="137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AS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弹性伸缩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82CD97-BCA3-4FD2-8032-087EB7C3B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" y="-6927850"/>
            <a:ext cx="12192000" cy="137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31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 flipH="1">
            <a:off x="959764" y="2603637"/>
            <a:ext cx="4009095" cy="1661367"/>
          </a:xfrm>
          <a:custGeom>
            <a:avLst/>
            <a:gdLst>
              <a:gd name="connsiteX0" fmla="*/ 3548448 w 4378443"/>
              <a:gd name="connsiteY0" fmla="*/ 0 h 1659990"/>
              <a:gd name="connsiteX1" fmla="*/ 0 w 4378443"/>
              <a:gd name="connsiteY1" fmla="*/ 0 h 1659990"/>
              <a:gd name="connsiteX2" fmla="*/ 0 w 4378443"/>
              <a:gd name="connsiteY2" fmla="*/ 1659990 h 1659990"/>
              <a:gd name="connsiteX3" fmla="*/ 3548447 w 4378443"/>
              <a:gd name="connsiteY3" fmla="*/ 1659990 h 1659990"/>
              <a:gd name="connsiteX4" fmla="*/ 4378442 w 4378443"/>
              <a:gd name="connsiteY4" fmla="*/ 829995 h 1659990"/>
              <a:gd name="connsiteX5" fmla="*/ 4378443 w 4378443"/>
              <a:gd name="connsiteY5" fmla="*/ 829995 h 1659990"/>
              <a:gd name="connsiteX6" fmla="*/ 3548448 w 4378443"/>
              <a:gd name="connsiteY6" fmla="*/ 0 h 165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8443" h="1659990">
                <a:moveTo>
                  <a:pt x="3548448" y="0"/>
                </a:moveTo>
                <a:lnTo>
                  <a:pt x="0" y="0"/>
                </a:lnTo>
                <a:lnTo>
                  <a:pt x="0" y="1659990"/>
                </a:lnTo>
                <a:lnTo>
                  <a:pt x="3548447" y="1659990"/>
                </a:lnTo>
                <a:cubicBezTo>
                  <a:pt x="4006841" y="1659990"/>
                  <a:pt x="4378442" y="1288389"/>
                  <a:pt x="4378442" y="829995"/>
                </a:cubicBezTo>
                <a:lnTo>
                  <a:pt x="4378443" y="829995"/>
                </a:lnTo>
                <a:cubicBezTo>
                  <a:pt x="4378443" y="371601"/>
                  <a:pt x="4006842" y="0"/>
                  <a:pt x="354844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418181" y="1632893"/>
            <a:ext cx="551524" cy="4095728"/>
            <a:chOff x="7636995" y="1679426"/>
            <a:chExt cx="421216" cy="4092334"/>
          </a:xfrm>
        </p:grpSpPr>
        <p:pic>
          <p:nvPicPr>
            <p:cNvPr id="12" name="图片 11"/>
            <p:cNvPicPr preferRelativeResize="0"/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 preferRelativeResize="0"/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文本框 32"/>
          <p:cNvSpPr txBox="1"/>
          <p:nvPr/>
        </p:nvSpPr>
        <p:spPr>
          <a:xfrm>
            <a:off x="1401039" y="3648269"/>
            <a:ext cx="3567821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CONTENTS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5" name="文本框 46"/>
          <p:cNvSpPr txBox="1"/>
          <p:nvPr/>
        </p:nvSpPr>
        <p:spPr>
          <a:xfrm>
            <a:off x="7539741" y="1711816"/>
            <a:ext cx="15392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665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sp>
        <p:nvSpPr>
          <p:cNvPr id="16" name="文本框 48"/>
          <p:cNvSpPr txBox="1"/>
          <p:nvPr/>
        </p:nvSpPr>
        <p:spPr>
          <a:xfrm>
            <a:off x="7539741" y="4252997"/>
            <a:ext cx="155042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665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部署架构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20324" y="2566101"/>
            <a:ext cx="25511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  <p:sp>
        <p:nvSpPr>
          <p:cNvPr id="26" name="椭圆 25"/>
          <p:cNvSpPr/>
          <p:nvPr/>
        </p:nvSpPr>
        <p:spPr>
          <a:xfrm>
            <a:off x="6447320" y="1576561"/>
            <a:ext cx="771736" cy="7717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b="1" dirty="0"/>
              <a:t>1</a:t>
            </a:r>
            <a:endParaRPr lang="zh-CN" altLang="en-US" sz="2665" b="1" dirty="0"/>
          </a:p>
        </p:txBody>
      </p:sp>
      <p:sp>
        <p:nvSpPr>
          <p:cNvPr id="27" name="椭圆 26"/>
          <p:cNvSpPr/>
          <p:nvPr/>
        </p:nvSpPr>
        <p:spPr>
          <a:xfrm>
            <a:off x="6452400" y="4117975"/>
            <a:ext cx="771736" cy="7717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b="1" dirty="0"/>
              <a:t>4</a:t>
            </a:r>
          </a:p>
        </p:txBody>
      </p:sp>
      <p:sp>
        <p:nvSpPr>
          <p:cNvPr id="28" name="椭圆 27"/>
          <p:cNvSpPr/>
          <p:nvPr/>
        </p:nvSpPr>
        <p:spPr>
          <a:xfrm>
            <a:off x="6451765" y="2402840"/>
            <a:ext cx="771736" cy="7717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b="1" dirty="0"/>
              <a:t>2</a:t>
            </a:r>
          </a:p>
        </p:txBody>
      </p:sp>
      <p:sp>
        <p:nvSpPr>
          <p:cNvPr id="29" name="文本框 46"/>
          <p:cNvSpPr txBox="1"/>
          <p:nvPr/>
        </p:nvSpPr>
        <p:spPr>
          <a:xfrm>
            <a:off x="7539741" y="2537951"/>
            <a:ext cx="15392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sz="2665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应用功能</a:t>
            </a:r>
          </a:p>
        </p:txBody>
      </p:sp>
      <p:sp>
        <p:nvSpPr>
          <p:cNvPr id="30" name="椭圆 29"/>
          <p:cNvSpPr/>
          <p:nvPr/>
        </p:nvSpPr>
        <p:spPr>
          <a:xfrm>
            <a:off x="6451130" y="3243580"/>
            <a:ext cx="771736" cy="7717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b="1" dirty="0"/>
              <a:t>3</a:t>
            </a:r>
          </a:p>
        </p:txBody>
      </p:sp>
      <p:sp>
        <p:nvSpPr>
          <p:cNvPr id="31" name="文本框 46"/>
          <p:cNvSpPr txBox="1"/>
          <p:nvPr/>
        </p:nvSpPr>
        <p:spPr>
          <a:xfrm>
            <a:off x="7539741" y="3378056"/>
            <a:ext cx="155042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665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产品展示</a:t>
            </a:r>
          </a:p>
        </p:txBody>
      </p:sp>
      <p:sp>
        <p:nvSpPr>
          <p:cNvPr id="32" name="椭圆 31"/>
          <p:cNvSpPr/>
          <p:nvPr/>
        </p:nvSpPr>
        <p:spPr>
          <a:xfrm>
            <a:off x="6451130" y="4956810"/>
            <a:ext cx="771736" cy="7717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b="1" dirty="0"/>
              <a:t>5</a:t>
            </a:r>
          </a:p>
        </p:txBody>
      </p:sp>
      <p:sp>
        <p:nvSpPr>
          <p:cNvPr id="33" name="文本框 46"/>
          <p:cNvSpPr txBox="1"/>
          <p:nvPr/>
        </p:nvSpPr>
        <p:spPr>
          <a:xfrm>
            <a:off x="7539741" y="5091286"/>
            <a:ext cx="155042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sz="2665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zh-CN" altLang="en-US" sz="2665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sz="2665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AS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弹性伸缩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BDC4A9-6013-49E3-9947-B733DC7BE9D9}"/>
              </a:ext>
            </a:extLst>
          </p:cNvPr>
          <p:cNvSpPr/>
          <p:nvPr/>
        </p:nvSpPr>
        <p:spPr>
          <a:xfrm>
            <a:off x="-2" y="1515379"/>
            <a:ext cx="3584449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E815F7-F34D-4C7B-92CA-C94AB9BA6A00}"/>
              </a:ext>
            </a:extLst>
          </p:cNvPr>
          <p:cNvSpPr txBox="1"/>
          <p:nvPr/>
        </p:nvSpPr>
        <p:spPr>
          <a:xfrm>
            <a:off x="260442" y="1542261"/>
            <a:ext cx="321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弹性伸缩策略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AFB665-123C-4182-BD01-22217A397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" t="7462" r="7035" b="21647"/>
          <a:stretch/>
        </p:blipFill>
        <p:spPr>
          <a:xfrm>
            <a:off x="0" y="2333134"/>
            <a:ext cx="12110936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66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AS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弹性伸缩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BDC4A9-6013-49E3-9947-B733DC7BE9D9}"/>
              </a:ext>
            </a:extLst>
          </p:cNvPr>
          <p:cNvSpPr/>
          <p:nvPr/>
        </p:nvSpPr>
        <p:spPr>
          <a:xfrm>
            <a:off x="-2" y="1515379"/>
            <a:ext cx="3584449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E815F7-F34D-4C7B-92CA-C94AB9BA6A00}"/>
              </a:ext>
            </a:extLst>
          </p:cNvPr>
          <p:cNvSpPr txBox="1"/>
          <p:nvPr/>
        </p:nvSpPr>
        <p:spPr>
          <a:xfrm>
            <a:off x="260442" y="1542261"/>
            <a:ext cx="321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弹性伸缩配置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B5FEA1-8FEF-4A04-80F2-9E63429C1A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1" t="9892" r="2131" b="46000"/>
          <a:stretch/>
        </p:blipFill>
        <p:spPr>
          <a:xfrm>
            <a:off x="-2" y="2786548"/>
            <a:ext cx="12174978" cy="30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15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590" y="1754505"/>
            <a:ext cx="6306185" cy="4535805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3134693" y="303774"/>
            <a:ext cx="5921418" cy="11074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种安全服务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保障机密性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完整性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可用性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29" y="2207098"/>
            <a:ext cx="9892924" cy="46741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2" y="1515379"/>
            <a:ext cx="3584449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60442" y="1542261"/>
            <a:ext cx="321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WAF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134693" y="303774"/>
            <a:ext cx="5921418" cy="11074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种安全服务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保障机密性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完整性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可用性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2" y="1515379"/>
            <a:ext cx="3584449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60442" y="1542261"/>
            <a:ext cx="321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4405"/>
            <a:ext cx="12192000" cy="2796635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3134693" y="303774"/>
            <a:ext cx="5921418" cy="11074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种安全服务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保障机密性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完整性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可用性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2" y="1515379"/>
            <a:ext cx="3584449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0442" y="1542261"/>
            <a:ext cx="321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WebScan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134693" y="303774"/>
            <a:ext cx="5921418" cy="11074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种安全服务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保障机密性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完整性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可用性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DBD38D-C1CF-4B41-8AD2-7E79C551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77820"/>
            <a:ext cx="12192000" cy="1186522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2" y="1515379"/>
            <a:ext cx="3584449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0442" y="1542261"/>
            <a:ext cx="321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WebScan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134693" y="303774"/>
            <a:ext cx="5921418" cy="11074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种安全服务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保障机密性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完整性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可用性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DBD38D-C1CF-4B41-8AD2-7E79C551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" y="-5075117"/>
            <a:ext cx="12192000" cy="118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" y="1515379"/>
            <a:ext cx="3584449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0442" y="1542261"/>
            <a:ext cx="321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DDOS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流量清洗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10" y="2153918"/>
            <a:ext cx="9200561" cy="4696181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3134693" y="303774"/>
            <a:ext cx="5921418" cy="11074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种安全服务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保障机密性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完整性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可用性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"/>
          <a:stretch>
            <a:fillRect/>
          </a:stretch>
        </p:blipFill>
        <p:spPr>
          <a:xfrm>
            <a:off x="0" y="1384935"/>
            <a:ext cx="12192000" cy="5473065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5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GaussDB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6"/>
          <a:stretch>
            <a:fillRect/>
          </a:stretch>
        </p:blipFill>
        <p:spPr>
          <a:xfrm>
            <a:off x="0" y="1459269"/>
            <a:ext cx="12192000" cy="5206148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6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DDM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数据库中间件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5492235" y="1363345"/>
            <a:ext cx="451751" cy="4359340"/>
            <a:chOff x="7636995" y="1679426"/>
            <a:chExt cx="421216" cy="4092334"/>
          </a:xfrm>
        </p:grpSpPr>
        <p:pic>
          <p:nvPicPr>
            <p:cNvPr id="19" name="图片 18"/>
            <p:cNvPicPr preferRelativeResize="0"/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图片 19"/>
            <p:cNvPicPr preferRelativeResize="0"/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" name="任意多边形 20"/>
          <p:cNvSpPr>
            <a:spLocks noChangeAspect="1"/>
          </p:cNvSpPr>
          <p:nvPr/>
        </p:nvSpPr>
        <p:spPr>
          <a:xfrm flipH="1">
            <a:off x="3519805" y="1616710"/>
            <a:ext cx="2424430" cy="751205"/>
          </a:xfrm>
          <a:custGeom>
            <a:avLst/>
            <a:gdLst>
              <a:gd name="connsiteX0" fmla="*/ 3548448 w 4378443"/>
              <a:gd name="connsiteY0" fmla="*/ 0 h 1659990"/>
              <a:gd name="connsiteX1" fmla="*/ 0 w 4378443"/>
              <a:gd name="connsiteY1" fmla="*/ 0 h 1659990"/>
              <a:gd name="connsiteX2" fmla="*/ 0 w 4378443"/>
              <a:gd name="connsiteY2" fmla="*/ 1659990 h 1659990"/>
              <a:gd name="connsiteX3" fmla="*/ 3548447 w 4378443"/>
              <a:gd name="connsiteY3" fmla="*/ 1659990 h 1659990"/>
              <a:gd name="connsiteX4" fmla="*/ 4378442 w 4378443"/>
              <a:gd name="connsiteY4" fmla="*/ 829995 h 1659990"/>
              <a:gd name="connsiteX5" fmla="*/ 4378443 w 4378443"/>
              <a:gd name="connsiteY5" fmla="*/ 829995 h 1659990"/>
              <a:gd name="connsiteX6" fmla="*/ 3548448 w 4378443"/>
              <a:gd name="connsiteY6" fmla="*/ 0 h 165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8443" h="1659990">
                <a:moveTo>
                  <a:pt x="3548448" y="0"/>
                </a:moveTo>
                <a:lnTo>
                  <a:pt x="0" y="0"/>
                </a:lnTo>
                <a:lnTo>
                  <a:pt x="0" y="1659990"/>
                </a:lnTo>
                <a:lnTo>
                  <a:pt x="3548447" y="1659990"/>
                </a:lnTo>
                <a:cubicBezTo>
                  <a:pt x="4006841" y="1659990"/>
                  <a:pt x="4378442" y="1288389"/>
                  <a:pt x="4378442" y="829995"/>
                </a:cubicBezTo>
                <a:lnTo>
                  <a:pt x="4378443" y="829995"/>
                </a:lnTo>
                <a:cubicBezTo>
                  <a:pt x="4378443" y="371601"/>
                  <a:pt x="4006842" y="0"/>
                  <a:pt x="3548448" y="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直角三角形 21"/>
          <p:cNvSpPr>
            <a:spLocks noChangeAspect="1"/>
          </p:cNvSpPr>
          <p:nvPr/>
        </p:nvSpPr>
        <p:spPr>
          <a:xfrm flipH="1" flipV="1">
            <a:off x="5258829" y="4108545"/>
            <a:ext cx="685289" cy="324232"/>
          </a:xfrm>
          <a:prstGeom prst="rtTriangle">
            <a:avLst/>
          </a:prstGeom>
          <a:solidFill>
            <a:srgbClr val="213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>
            <a:off x="5259070" y="2748915"/>
            <a:ext cx="3524885" cy="1359535"/>
          </a:xfrm>
          <a:custGeom>
            <a:avLst/>
            <a:gdLst>
              <a:gd name="connsiteX0" fmla="*/ 0 w 5229817"/>
              <a:gd name="connsiteY0" fmla="*/ 0 h 1429030"/>
              <a:gd name="connsiteX1" fmla="*/ 4515302 w 5229817"/>
              <a:gd name="connsiteY1" fmla="*/ 0 h 1429030"/>
              <a:gd name="connsiteX2" fmla="*/ 5229817 w 5229817"/>
              <a:gd name="connsiteY2" fmla="*/ 714515 h 1429030"/>
              <a:gd name="connsiteX3" fmla="*/ 5229816 w 5229817"/>
              <a:gd name="connsiteY3" fmla="*/ 714515 h 1429030"/>
              <a:gd name="connsiteX4" fmla="*/ 4515301 w 5229817"/>
              <a:gd name="connsiteY4" fmla="*/ 1429030 h 1429030"/>
              <a:gd name="connsiteX5" fmla="*/ 0 w 5229817"/>
              <a:gd name="connsiteY5" fmla="*/ 1429029 h 142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9817" h="1429030">
                <a:moveTo>
                  <a:pt x="0" y="0"/>
                </a:moveTo>
                <a:lnTo>
                  <a:pt x="4515302" y="0"/>
                </a:lnTo>
                <a:cubicBezTo>
                  <a:pt x="4909918" y="0"/>
                  <a:pt x="5229817" y="319899"/>
                  <a:pt x="5229817" y="714515"/>
                </a:cubicBezTo>
                <a:lnTo>
                  <a:pt x="5229816" y="714515"/>
                </a:lnTo>
                <a:cubicBezTo>
                  <a:pt x="5229816" y="1109131"/>
                  <a:pt x="4909917" y="1429030"/>
                  <a:pt x="4515301" y="1429030"/>
                </a:cubicBezTo>
                <a:lnTo>
                  <a:pt x="0" y="14290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accent5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61"/>
          <p:cNvSpPr txBox="1">
            <a:spLocks noChangeAspect="1"/>
          </p:cNvSpPr>
          <p:nvPr/>
        </p:nvSpPr>
        <p:spPr>
          <a:xfrm>
            <a:off x="5787102" y="3037507"/>
            <a:ext cx="2468880" cy="78359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团队介绍</a:t>
            </a:r>
            <a:endParaRPr lang="zh-CN" altLang="en-US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62"/>
          <p:cNvSpPr txBox="1">
            <a:spLocks noChangeAspect="1"/>
          </p:cNvSpPr>
          <p:nvPr/>
        </p:nvSpPr>
        <p:spPr>
          <a:xfrm>
            <a:off x="4013517" y="1715458"/>
            <a:ext cx="185420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PART   01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82"/>
          <a:stretch>
            <a:fillRect/>
          </a:stretch>
        </p:blipFill>
        <p:spPr>
          <a:xfrm>
            <a:off x="0" y="1154469"/>
            <a:ext cx="12192000" cy="49618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2" y="1515379"/>
            <a:ext cx="2885442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64160" y="1542261"/>
            <a:ext cx="26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备份策略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7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CBR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云备份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1043"/>
          <a:stretch>
            <a:fillRect/>
          </a:stretch>
        </p:blipFill>
        <p:spPr>
          <a:xfrm>
            <a:off x="-2" y="1154430"/>
            <a:ext cx="12192000" cy="50279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" y="1515379"/>
            <a:ext cx="2885442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4160" y="1542261"/>
            <a:ext cx="26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异地复制策略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7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CBR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云备份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"/>
          <a:stretch>
            <a:fillRect/>
          </a:stretch>
        </p:blipFill>
        <p:spPr>
          <a:xfrm>
            <a:off x="264160" y="1355472"/>
            <a:ext cx="11773920" cy="53863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" y="1515379"/>
            <a:ext cx="2885442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4160" y="1542261"/>
            <a:ext cx="26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存储库</a:t>
            </a:r>
          </a:p>
        </p:txBody>
      </p:sp>
      <p:sp>
        <p:nvSpPr>
          <p:cNvPr id="2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7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CBR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云备份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5"/>
          <a:stretch>
            <a:fillRect/>
          </a:stretch>
        </p:blipFill>
        <p:spPr>
          <a:xfrm>
            <a:off x="264160" y="1377989"/>
            <a:ext cx="11598645" cy="54038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" y="1515379"/>
            <a:ext cx="2885442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4160" y="1542261"/>
            <a:ext cx="26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备份副本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7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CBR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云备份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1154469"/>
            <a:ext cx="10170160" cy="5720715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8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CES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云监控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1120"/>
            <a:ext cx="12192000" cy="18186400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9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SA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态势感知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85460" y="446583"/>
            <a:ext cx="7600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态势感知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5040"/>
            <a:ext cx="12192000" cy="181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85460" y="446583"/>
            <a:ext cx="7600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态势感知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71177"/>
            <a:ext cx="12192000" cy="181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85460" y="446583"/>
            <a:ext cx="7600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态势感知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28400"/>
            <a:ext cx="12192000" cy="181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"/>
          <p:cNvSpPr txBox="1"/>
          <p:nvPr/>
        </p:nvSpPr>
        <p:spPr>
          <a:xfrm>
            <a:off x="3134693" y="542395"/>
            <a:ext cx="592141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11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AOM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应用运维管理</a:t>
            </a:r>
            <a:endParaRPr lang="zh-CN" sz="3600" b="1" dirty="0">
              <a:solidFill>
                <a:srgbClr val="0046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8C65C3-1FD8-496A-8072-D93A7B0B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741"/>
            <a:ext cx="12192000" cy="57531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A88426-996E-49ED-B3CD-CC65DAB49F67}"/>
              </a:ext>
            </a:extLst>
          </p:cNvPr>
          <p:cNvSpPr/>
          <p:nvPr/>
        </p:nvSpPr>
        <p:spPr>
          <a:xfrm>
            <a:off x="-2" y="1515379"/>
            <a:ext cx="2885442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7BF9E5-1B9B-455B-A87F-288DA76C58B6}"/>
              </a:ext>
            </a:extLst>
          </p:cNvPr>
          <p:cNvSpPr txBox="1"/>
          <p:nvPr/>
        </p:nvSpPr>
        <p:spPr>
          <a:xfrm>
            <a:off x="264160" y="1542261"/>
            <a:ext cx="26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AOM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94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32643" y="1707310"/>
            <a:ext cx="9438432" cy="45513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15265">
              <a:defRPr kumimoji="1" sz="3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107950" defTabSz="215265">
              <a:defRPr sz="425"/>
            </a:lvl2pPr>
            <a:lvl3pPr marL="215900" defTabSz="215265">
              <a:defRPr sz="425"/>
            </a:lvl3pPr>
            <a:lvl4pPr marL="323850" defTabSz="215265">
              <a:defRPr sz="425"/>
            </a:lvl4pPr>
            <a:lvl5pPr marL="431800" defTabSz="215265">
              <a:defRPr sz="425"/>
            </a:lvl5pPr>
            <a:lvl6pPr marL="539750" defTabSz="215265">
              <a:defRPr sz="425"/>
            </a:lvl6pPr>
            <a:lvl7pPr marL="647700" defTabSz="215265">
              <a:defRPr sz="425"/>
            </a:lvl7pPr>
            <a:lvl8pPr marL="755650" defTabSz="215265">
              <a:defRPr sz="425"/>
            </a:lvl8pPr>
            <a:lvl9pPr marL="863600" defTabSz="215265">
              <a:defRPr sz="425"/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队名</a:t>
            </a:r>
            <a:r>
              <a:rPr lang="en-US" altLang="zh-CN" sz="2400" dirty="0">
                <a:solidFill>
                  <a:schemeClr val="tx1"/>
                </a:solidFill>
              </a:rPr>
              <a:t>: </a:t>
            </a:r>
            <a:r>
              <a:rPr lang="zh-CN" altLang="en-US" sz="24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农罗王林李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单位</a:t>
            </a:r>
            <a:r>
              <a:rPr lang="en-US" altLang="zh-CN" sz="2400" dirty="0">
                <a:solidFill>
                  <a:schemeClr val="tx1"/>
                </a:solidFill>
              </a:rPr>
              <a:t>: </a:t>
            </a:r>
            <a:r>
              <a:rPr lang="zh-CN" altLang="en-US" sz="24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暨南大学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队员</a:t>
            </a:r>
            <a:r>
              <a:rPr lang="en-US" altLang="zh-CN" sz="2400" dirty="0">
                <a:solidFill>
                  <a:schemeClr val="tx1"/>
                </a:solidFill>
              </a:rPr>
              <a:t>: </a:t>
            </a:r>
            <a:r>
              <a:rPr lang="zh-CN" altLang="en-US" sz="2400" b="1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罗坤亭（队长）、农凯、王浩宇、林梓扬、李子康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赛题类型：√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固定赛题     </a:t>
            </a:r>
            <a:r>
              <a:rPr lang="zh-CN" altLang="en-US" sz="2800" dirty="0">
                <a:solidFill>
                  <a:schemeClr val="tx1"/>
                </a:solidFill>
              </a:rPr>
              <a:t>□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开放赛题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赛题名称：</a:t>
            </a:r>
            <a:r>
              <a:rPr lang="zh-CN" altLang="en-US" sz="2400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</a:t>
            </a:r>
            <a:r>
              <a:rPr lang="en-US" altLang="zh-CN" sz="2400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1——</a:t>
            </a:r>
            <a:r>
              <a:rPr lang="zh-CN" altLang="en-US" sz="2400" dirty="0">
                <a:solidFill>
                  <a:srgbClr val="314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园区出入登记系统</a:t>
            </a:r>
            <a:endParaRPr lang="en-US" altLang="zh-CN" sz="2400" dirty="0">
              <a:solidFill>
                <a:srgbClr val="3141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作品链接：</a:t>
            </a:r>
            <a:r>
              <a:rPr lang="en-US" altLang="zh-CN" sz="2400" dirty="0">
                <a:solidFill>
                  <a:schemeClr val="tx1"/>
                </a:solidFill>
                <a:hlinkClick r:id="rId2"/>
              </a:rPr>
              <a:t>https://github.com/ChopperCP/KunPengDeveloperContest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hlinkClick r:id="rId3"/>
              </a:rPr>
              <a:t>https://www.fxlkt.com/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2979118" y="525389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开发团队介绍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12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LTS+</a:t>
            </a:r>
            <a:r>
              <a:rPr 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格式化日志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DF751E-A370-4485-A861-6D78C9F11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842"/>
            <a:ext cx="12192000" cy="5715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A88426-996E-49ED-B3CD-CC65DAB49F67}"/>
              </a:ext>
            </a:extLst>
          </p:cNvPr>
          <p:cNvSpPr/>
          <p:nvPr/>
        </p:nvSpPr>
        <p:spPr>
          <a:xfrm>
            <a:off x="-2" y="1515379"/>
            <a:ext cx="2885442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7BF9E5-1B9B-455B-A87F-288DA76C58B6}"/>
              </a:ext>
            </a:extLst>
          </p:cNvPr>
          <p:cNvSpPr txBox="1"/>
          <p:nvPr/>
        </p:nvSpPr>
        <p:spPr>
          <a:xfrm>
            <a:off x="264160" y="1542261"/>
            <a:ext cx="26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LTS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5104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-2" y="1282045"/>
            <a:ext cx="12192001" cy="939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[INFO][21-04-08][com.mchange.v2.log.MLog]</a:t>
            </a:r>
            <a:r>
              <a:rPr lang="en-US" altLang="zh-CN" dirty="0" err="1"/>
              <a:t>MLog</a:t>
            </a:r>
            <a:r>
              <a:rPr lang="en-US" altLang="zh-CN" dirty="0"/>
              <a:t> clients using log4j logging.</a:t>
            </a:r>
          </a:p>
          <a:p>
            <a:r>
              <a:rPr lang="en-US" altLang="zh-CN" dirty="0"/>
              <a:t>[DEBUG][21-04-08][com.mchange.v2.log.MLog]Could not find resource path text file for path '/com/</a:t>
            </a:r>
            <a:r>
              <a:rPr lang="en-US" altLang="zh-CN" dirty="0" err="1"/>
              <a:t>mchange</a:t>
            </a:r>
            <a:r>
              <a:rPr lang="en-US" altLang="zh-CN" dirty="0"/>
              <a:t>/v2/</a:t>
            </a:r>
            <a:r>
              <a:rPr lang="en-US" altLang="zh-CN" dirty="0" err="1"/>
              <a:t>cfg</a:t>
            </a:r>
            <a:r>
              <a:rPr lang="en-US" altLang="zh-CN" dirty="0"/>
              <a:t>/vmConfigResourcePaths.txt'. Skipping.</a:t>
            </a:r>
          </a:p>
          <a:p>
            <a:r>
              <a:rPr lang="en-US" altLang="zh-CN" dirty="0"/>
              <a:t>[DEBUG][21-04-08][com.mchange.v2.log.MLog]Added paths from resource path text file at '/mchange-config-resource-paths.txt'</a:t>
            </a:r>
          </a:p>
          <a:p>
            <a:r>
              <a:rPr lang="en-US" altLang="zh-CN" dirty="0"/>
              <a:t>[DEBUG][21-04-08][com.mchange.v2.log.MLog]Reading VM config for path list /com/</a:t>
            </a:r>
            <a:r>
              <a:rPr lang="en-US" altLang="zh-CN" dirty="0" err="1"/>
              <a:t>mchange</a:t>
            </a:r>
            <a:r>
              <a:rPr lang="en-US" altLang="zh-CN" dirty="0"/>
              <a:t>/v2/log/default-</a:t>
            </a:r>
            <a:r>
              <a:rPr lang="en-US" altLang="zh-CN" dirty="0" err="1"/>
              <a:t>mchange</a:t>
            </a:r>
            <a:r>
              <a:rPr lang="en-US" altLang="zh-CN" dirty="0"/>
              <a:t>-</a:t>
            </a:r>
            <a:r>
              <a:rPr lang="en-US" altLang="zh-CN" dirty="0" err="1"/>
              <a:t>log.properties</a:t>
            </a:r>
            <a:r>
              <a:rPr lang="en-US" altLang="zh-CN" dirty="0"/>
              <a:t>, /</a:t>
            </a:r>
            <a:r>
              <a:rPr lang="en-US" altLang="zh-CN" dirty="0" err="1"/>
              <a:t>mchange-commons.properties</a:t>
            </a:r>
            <a:r>
              <a:rPr lang="en-US" altLang="zh-CN" dirty="0"/>
              <a:t>, /c3p0.properties, </a:t>
            </a:r>
            <a:r>
              <a:rPr lang="en-US" altLang="zh-CN" dirty="0" err="1"/>
              <a:t>hocon</a:t>
            </a:r>
            <a:r>
              <a:rPr lang="en-US" altLang="zh-CN" dirty="0"/>
              <a:t>:/reference,/application,/c3p0,/, /</a:t>
            </a:r>
            <a:r>
              <a:rPr lang="en-US" altLang="zh-CN" dirty="0" err="1"/>
              <a:t>mchange-log.properties</a:t>
            </a:r>
            <a:r>
              <a:rPr lang="en-US" altLang="zh-CN" dirty="0"/>
              <a:t>, /</a:t>
            </a:r>
          </a:p>
          <a:p>
            <a:r>
              <a:rPr lang="en-US" altLang="zh-CN" dirty="0"/>
              <a:t>[DEBUG][21-04-08][com.mchange.v2.log.MLog]The configuration file for resource identifier '/</a:t>
            </a:r>
            <a:r>
              <a:rPr lang="en-US" altLang="zh-CN" dirty="0" err="1"/>
              <a:t>mchange-commons.properties</a:t>
            </a:r>
            <a:r>
              <a:rPr lang="en-US" altLang="zh-CN" dirty="0"/>
              <a:t>' could not be found. Skipping.</a:t>
            </a:r>
          </a:p>
          <a:p>
            <a:r>
              <a:rPr lang="en-US" altLang="zh-CN" dirty="0"/>
              <a:t>[DEBUG][21-04-08][com.mchange.v2.log.MLog]The configuration file for resource identifier '/c3p0.properties' could not be found. Skipping.</a:t>
            </a:r>
          </a:p>
          <a:p>
            <a:r>
              <a:rPr lang="en-US" altLang="zh-CN" dirty="0"/>
              <a:t>[DEBUG][21-04-08][com.mchange.v2.log.MLog]The configuration file for resource identifier '</a:t>
            </a:r>
            <a:r>
              <a:rPr lang="en-US" altLang="zh-CN" dirty="0" err="1"/>
              <a:t>hocon</a:t>
            </a:r>
            <a:r>
              <a:rPr lang="en-US" altLang="zh-CN" dirty="0"/>
              <a:t>:/reference,/application,/c3p0,/' could not be found. Skipping.</a:t>
            </a:r>
          </a:p>
          <a:p>
            <a:r>
              <a:rPr lang="en-US" altLang="zh-CN" dirty="0"/>
              <a:t>[DEBUG][21-04-08][com.mchange.v2.log.MLog]The configuration file for resource identifier '/</a:t>
            </a:r>
            <a:r>
              <a:rPr lang="en-US" altLang="zh-CN" dirty="0" err="1"/>
              <a:t>mchange-log.properties</a:t>
            </a:r>
            <a:r>
              <a:rPr lang="en-US" altLang="zh-CN" dirty="0"/>
              <a:t>' could not be found. Skipping.</a:t>
            </a:r>
          </a:p>
          <a:p>
            <a:r>
              <a:rPr lang="en-US" altLang="zh-CN" dirty="0"/>
              <a:t>[DEBUG][21-04-08][com.mchange.v2.log.MLog]Config available to </a:t>
            </a:r>
            <a:r>
              <a:rPr lang="en-US" altLang="zh-CN" dirty="0" err="1"/>
              <a:t>MLog</a:t>
            </a:r>
            <a:r>
              <a:rPr lang="en-US" altLang="zh-CN" dirty="0"/>
              <a:t> library: com.mchange.v2.cfg.BasicMultiPropertiesConfig@74ee9122 [ </a:t>
            </a:r>
            <a:r>
              <a:rPr lang="en-US" altLang="zh-CN" dirty="0" err="1"/>
              <a:t>propertiesByResourcePaths</a:t>
            </a:r>
            <a:r>
              <a:rPr lang="en-US" altLang="zh-CN" dirty="0"/>
              <a:t> -&gt; {/com/</a:t>
            </a:r>
            <a:r>
              <a:rPr lang="en-US" altLang="zh-CN" dirty="0" err="1"/>
              <a:t>mchange</a:t>
            </a:r>
            <a:r>
              <a:rPr lang="en-US" altLang="zh-CN" dirty="0"/>
              <a:t>/v2/log/default-</a:t>
            </a:r>
            <a:r>
              <a:rPr lang="en-US" altLang="zh-CN" dirty="0" err="1"/>
              <a:t>mchange</a:t>
            </a:r>
            <a:r>
              <a:rPr lang="en-US" altLang="zh-CN" dirty="0"/>
              <a:t>-</a:t>
            </a:r>
            <a:r>
              <a:rPr lang="en-US" altLang="zh-CN" dirty="0" err="1"/>
              <a:t>log.properties</a:t>
            </a:r>
            <a:r>
              <a:rPr lang="en-US" altLang="zh-CN" dirty="0"/>
              <a:t>={com.mchange.v2.log.jdk14logging.suppressStackWalk=true}, /={java.vendor=Amazon.com Inc., </a:t>
            </a:r>
            <a:r>
              <a:rPr lang="en-US" altLang="zh-CN" dirty="0" err="1"/>
              <a:t>sun.java.launcher</a:t>
            </a:r>
            <a:r>
              <a:rPr lang="en-US" altLang="zh-CN" dirty="0"/>
              <a:t>=SUN_STANDARD, </a:t>
            </a:r>
            <a:r>
              <a:rPr lang="en-US" altLang="zh-CN" dirty="0" err="1"/>
              <a:t>catalina.base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\Local\JetBrains\IntelliJIdea2020.1\tomcat\Tomcat_9_0_44_huwei, </a:t>
            </a:r>
            <a:r>
              <a:rPr lang="en-US" altLang="zh-CN" dirty="0" err="1"/>
              <a:t>sun.management.compiler</a:t>
            </a:r>
            <a:r>
              <a:rPr lang="en-US" altLang="zh-CN" dirty="0"/>
              <a:t>=</a:t>
            </a:r>
            <a:r>
              <a:rPr lang="en-US" altLang="zh-CN" dirty="0" err="1"/>
              <a:t>HotSpot</a:t>
            </a:r>
            <a:r>
              <a:rPr lang="en-US" altLang="zh-CN" dirty="0"/>
              <a:t> 64-Bit Tiered Compilers, </a:t>
            </a:r>
            <a:r>
              <a:rPr lang="en-US" altLang="zh-CN" dirty="0" err="1"/>
              <a:t>catalina.useNaming</a:t>
            </a:r>
            <a:r>
              <a:rPr lang="en-US" altLang="zh-CN" dirty="0"/>
              <a:t>=true, os.name=Windows 10, </a:t>
            </a:r>
            <a:r>
              <a:rPr lang="en-US" altLang="zh-CN" dirty="0" err="1"/>
              <a:t>sun.boot.class.path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resources.jar;C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rt.jar;C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sunrsasign.jar;C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jsse.jar;C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jce.jar;C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charsets.jar;C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jfr.jar;C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\classes, </a:t>
            </a:r>
            <a:r>
              <a:rPr lang="en-US" altLang="zh-CN" dirty="0" err="1"/>
              <a:t>java.util.logging.config.file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\Local\JetBrains\IntelliJIdea2020.1\tomcat\Tomcat_9_0_44_huwei\conf\</a:t>
            </a:r>
            <a:r>
              <a:rPr lang="en-US" altLang="zh-CN" dirty="0" err="1"/>
              <a:t>logging.properties</a:t>
            </a:r>
            <a:r>
              <a:rPr lang="en-US" altLang="zh-CN" dirty="0"/>
              <a:t>, </a:t>
            </a:r>
            <a:r>
              <a:rPr lang="en-US" altLang="zh-CN" dirty="0" err="1"/>
              <a:t>sun.desktop</a:t>
            </a:r>
            <a:r>
              <a:rPr lang="en-US" altLang="zh-CN" dirty="0"/>
              <a:t>=windows, </a:t>
            </a:r>
            <a:r>
              <a:rPr lang="en-US" altLang="zh-CN" dirty="0" err="1"/>
              <a:t>com.sun.management.jmxremote</a:t>
            </a:r>
            <a:r>
              <a:rPr lang="en-US" altLang="zh-CN" dirty="0"/>
              <a:t>=, </a:t>
            </a:r>
            <a:r>
              <a:rPr lang="en-US" altLang="zh-CN" dirty="0" err="1"/>
              <a:t>java.vm.specification.vendor</a:t>
            </a:r>
            <a:r>
              <a:rPr lang="en-US" altLang="zh-CN" dirty="0"/>
              <a:t>=Oracle Corporation, </a:t>
            </a:r>
            <a:r>
              <a:rPr lang="en-US" altLang="zh-CN" dirty="0" err="1"/>
              <a:t>java.runtime.version</a:t>
            </a:r>
            <a:r>
              <a:rPr lang="en-US" altLang="zh-CN" dirty="0"/>
              <a:t>=1.8.0_282-b08, user.name=</a:t>
            </a:r>
            <a:r>
              <a:rPr lang="en-US" altLang="zh-CN" dirty="0" err="1"/>
              <a:t>rglkt</a:t>
            </a:r>
            <a:r>
              <a:rPr lang="en-US" altLang="zh-CN" dirty="0"/>
              <a:t>, </a:t>
            </a:r>
            <a:r>
              <a:rPr lang="en-US" altLang="zh-CN" dirty="0" err="1"/>
              <a:t>tomcat.util.scan.StandardJarScanFilter.jarsToScan</a:t>
            </a:r>
            <a:r>
              <a:rPr lang="en-US" altLang="zh-CN" dirty="0"/>
              <a:t>=log4j-taglib*.jar,log4j-web*.jar,log4javascript*.jar,slf4j-taglib*.jar, </a:t>
            </a:r>
            <a:r>
              <a:rPr lang="en-US" altLang="zh-CN" dirty="0" err="1"/>
              <a:t>shared.loader</a:t>
            </a:r>
            <a:r>
              <a:rPr lang="en-US" altLang="zh-CN" dirty="0"/>
              <a:t>=, </a:t>
            </a:r>
            <a:r>
              <a:rPr lang="en-US" altLang="zh-CN" dirty="0" err="1"/>
              <a:t>tomcat.util.buf.StringCache.byte.enabled</a:t>
            </a:r>
            <a:r>
              <a:rPr lang="en-US" altLang="zh-CN" dirty="0"/>
              <a:t>=true, </a:t>
            </a:r>
            <a:r>
              <a:rPr lang="en-US" altLang="zh-CN" dirty="0" err="1"/>
              <a:t>java.naming.factory.initial</a:t>
            </a:r>
            <a:r>
              <a:rPr lang="en-US" altLang="zh-CN" dirty="0"/>
              <a:t>=</a:t>
            </a:r>
            <a:r>
              <a:rPr lang="en-US" altLang="zh-CN" dirty="0" err="1"/>
              <a:t>org.apache.naming.java.javaURLContextFactory</a:t>
            </a:r>
            <a:r>
              <a:rPr lang="en-US" altLang="zh-CN" dirty="0"/>
              <a:t>, </a:t>
            </a:r>
            <a:r>
              <a:rPr lang="en-US" altLang="zh-CN" dirty="0" err="1"/>
              <a:t>user.language</a:t>
            </a:r>
            <a:r>
              <a:rPr lang="en-US" altLang="zh-CN" dirty="0"/>
              <a:t>=</a:t>
            </a:r>
            <a:r>
              <a:rPr lang="en-US" altLang="zh-CN" dirty="0" err="1"/>
              <a:t>zh</a:t>
            </a:r>
            <a:r>
              <a:rPr lang="en-US" altLang="zh-CN" dirty="0"/>
              <a:t>, </a:t>
            </a:r>
            <a:r>
              <a:rPr lang="en-US" altLang="zh-CN" dirty="0" err="1"/>
              <a:t>sun.boot.library.path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\bin, </a:t>
            </a:r>
            <a:r>
              <a:rPr lang="en-US" altLang="zh-CN" dirty="0" err="1"/>
              <a:t>com.sun.management.jmxremote.port</a:t>
            </a:r>
            <a:r>
              <a:rPr lang="en-US" altLang="zh-CN" dirty="0"/>
              <a:t>=1099, </a:t>
            </a:r>
            <a:r>
              <a:rPr lang="en-US" altLang="zh-CN" dirty="0" err="1"/>
              <a:t>jdk.tls.ephemeralDHKeySize</a:t>
            </a:r>
            <a:r>
              <a:rPr lang="en-US" altLang="zh-CN" dirty="0"/>
              <a:t>=2048, </a:t>
            </a:r>
            <a:r>
              <a:rPr lang="en-US" altLang="zh-CN" dirty="0" err="1"/>
              <a:t>java.version</a:t>
            </a:r>
            <a:r>
              <a:rPr lang="en-US" altLang="zh-CN" dirty="0"/>
              <a:t>=1.8.0_282, </a:t>
            </a:r>
            <a:r>
              <a:rPr lang="en-US" altLang="zh-CN" dirty="0" err="1"/>
              <a:t>java.util.logging.manager</a:t>
            </a:r>
            <a:r>
              <a:rPr lang="en-US" altLang="zh-CN" dirty="0"/>
              <a:t>=</a:t>
            </a:r>
            <a:r>
              <a:rPr lang="en-US" altLang="zh-CN" dirty="0" err="1"/>
              <a:t>org.apache.juli.ClassLoaderLogManager</a:t>
            </a:r>
            <a:r>
              <a:rPr lang="en-US" altLang="zh-CN" dirty="0"/>
              <a:t>, </a:t>
            </a:r>
            <a:r>
              <a:rPr lang="en-US" altLang="zh-CN" dirty="0" err="1"/>
              <a:t>user.timezone</a:t>
            </a:r>
            <a:r>
              <a:rPr lang="en-US" altLang="zh-CN" dirty="0"/>
              <a:t>=Asia/Shanghai, </a:t>
            </a:r>
            <a:r>
              <a:rPr lang="en-US" altLang="zh-CN" dirty="0" err="1"/>
              <a:t>sun.arch.data.model</a:t>
            </a:r>
            <a:r>
              <a:rPr lang="en-US" altLang="zh-CN" dirty="0"/>
              <a:t>=64, </a:t>
            </a:r>
            <a:r>
              <a:rPr lang="en-US" altLang="zh-CN" dirty="0" err="1"/>
              <a:t>java.util.concurrent.ForkJoinPool.common.threadFactory</a:t>
            </a:r>
            <a:r>
              <a:rPr lang="en-US" altLang="zh-CN" dirty="0"/>
              <a:t>=</a:t>
            </a:r>
            <a:r>
              <a:rPr lang="en-US" altLang="zh-CN" dirty="0" err="1"/>
              <a:t>org.apache.catalina.startup.SafeForkJoinWorkerThreadFactory</a:t>
            </a:r>
            <a:r>
              <a:rPr lang="en-US" altLang="zh-CN" dirty="0"/>
              <a:t>, </a:t>
            </a:r>
            <a:r>
              <a:rPr lang="en-US" altLang="zh-CN" dirty="0" err="1"/>
              <a:t>java.endorsed.dirs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\lib\endorsed, </a:t>
            </a:r>
            <a:r>
              <a:rPr lang="en-US" altLang="zh-CN" dirty="0" err="1"/>
              <a:t>java.rmi.server.randomIDs</a:t>
            </a:r>
            <a:r>
              <a:rPr lang="en-US" altLang="zh-CN" dirty="0"/>
              <a:t>=true, </a:t>
            </a:r>
            <a:r>
              <a:rPr lang="en-US" altLang="zh-CN" dirty="0" err="1"/>
              <a:t>sun.cpu.isalist</a:t>
            </a:r>
            <a:r>
              <a:rPr lang="en-US" altLang="zh-CN" dirty="0"/>
              <a:t>=amd64, </a:t>
            </a:r>
            <a:r>
              <a:rPr lang="en-US" altLang="zh-CN" dirty="0" err="1"/>
              <a:t>sun.jnu.encoding</a:t>
            </a:r>
            <a:r>
              <a:rPr lang="en-US" altLang="zh-CN" dirty="0"/>
              <a:t>=GBK, </a:t>
            </a:r>
            <a:r>
              <a:rPr lang="en-US" altLang="zh-CN" dirty="0" err="1"/>
              <a:t>file.encoding.pkg</a:t>
            </a:r>
            <a:r>
              <a:rPr lang="en-US" altLang="zh-CN" dirty="0"/>
              <a:t>=sun.io, </a:t>
            </a:r>
            <a:r>
              <a:rPr lang="en-US" altLang="zh-CN" dirty="0" err="1"/>
              <a:t>package.access</a:t>
            </a:r>
            <a:r>
              <a:rPr lang="en-US" altLang="zh-CN" dirty="0"/>
              <a:t>=sun.,org.apache.catalina.,org.apache.coyote.,org.apache.jasper.,org.apache.tomcat., </a:t>
            </a:r>
            <a:r>
              <a:rPr lang="en-US" altLang="zh-CN" dirty="0" err="1"/>
              <a:t>file.separator</a:t>
            </a:r>
            <a:r>
              <a:rPr lang="en-US" altLang="zh-CN" dirty="0"/>
              <a:t>=\, java.specification.name=Java Platform API Specification, </a:t>
            </a:r>
            <a:r>
              <a:rPr lang="en-US" altLang="zh-CN" dirty="0" err="1"/>
              <a:t>java.class.version</a:t>
            </a:r>
            <a:r>
              <a:rPr lang="en-US" altLang="zh-CN" dirty="0"/>
              <a:t>=52.0, </a:t>
            </a:r>
            <a:r>
              <a:rPr lang="en-US" altLang="zh-CN" dirty="0" err="1"/>
              <a:t>user.country</a:t>
            </a:r>
            <a:r>
              <a:rPr lang="en-US" altLang="zh-CN" dirty="0"/>
              <a:t>=CN, </a:t>
            </a:r>
            <a:r>
              <a:rPr lang="en-US" altLang="zh-CN" dirty="0" err="1"/>
              <a:t>java.home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, java.vm.info=mixed mode, </a:t>
            </a:r>
            <a:r>
              <a:rPr lang="en-US" altLang="zh-CN" dirty="0" err="1"/>
              <a:t>os.version</a:t>
            </a:r>
            <a:r>
              <a:rPr lang="en-US" altLang="zh-CN" dirty="0"/>
              <a:t>=10.0, </a:t>
            </a:r>
            <a:r>
              <a:rPr lang="en-US" altLang="zh-CN" dirty="0" err="1"/>
              <a:t>com.sun.management.jmxremote.ssl</a:t>
            </a:r>
            <a:r>
              <a:rPr lang="en-US" altLang="zh-CN" dirty="0"/>
              <a:t>=false, </a:t>
            </a:r>
            <a:r>
              <a:rPr lang="en-US" altLang="zh-CN" dirty="0" err="1"/>
              <a:t>path.separator</a:t>
            </a:r>
            <a:r>
              <a:rPr lang="en-US" altLang="zh-CN" dirty="0"/>
              <a:t>=;, </a:t>
            </a:r>
            <a:r>
              <a:rPr lang="en-US" altLang="zh-CN" dirty="0" err="1"/>
              <a:t>java.vm.version</a:t>
            </a:r>
            <a:r>
              <a:rPr lang="en-US" altLang="zh-CN" dirty="0"/>
              <a:t>=25.282-b08, </a:t>
            </a:r>
            <a:r>
              <a:rPr lang="en-US" altLang="zh-CN" dirty="0" err="1"/>
              <a:t>user.variant</a:t>
            </a:r>
            <a:r>
              <a:rPr lang="en-US" altLang="zh-CN" dirty="0"/>
              <a:t>=, </a:t>
            </a:r>
            <a:r>
              <a:rPr lang="en-US" altLang="zh-CN" dirty="0" err="1"/>
              <a:t>java.protocol.handler.pkgs</a:t>
            </a:r>
            <a:r>
              <a:rPr lang="en-US" altLang="zh-CN" dirty="0"/>
              <a:t>=</a:t>
            </a:r>
            <a:r>
              <a:rPr lang="en-US" altLang="zh-CN" dirty="0" err="1"/>
              <a:t>org.apache.catalina.webresources</a:t>
            </a:r>
            <a:r>
              <a:rPr lang="en-US" altLang="zh-CN" dirty="0"/>
              <a:t>, </a:t>
            </a:r>
            <a:r>
              <a:rPr lang="en-US" altLang="zh-CN" dirty="0" err="1"/>
              <a:t>java.awt.printerjob</a:t>
            </a:r>
            <a:r>
              <a:rPr lang="en-US" altLang="zh-CN" dirty="0"/>
              <a:t>=</a:t>
            </a:r>
            <a:r>
              <a:rPr lang="en-US" altLang="zh-CN" dirty="0" err="1"/>
              <a:t>sun.awt.windows.WPrinterJob</a:t>
            </a:r>
            <a:r>
              <a:rPr lang="en-US" altLang="zh-CN" dirty="0"/>
              <a:t>, </a:t>
            </a:r>
            <a:r>
              <a:rPr lang="en-US" altLang="zh-CN" dirty="0" err="1"/>
              <a:t>sun.io.unicode.encoding</a:t>
            </a:r>
            <a:r>
              <a:rPr lang="en-US" altLang="zh-CN" dirty="0"/>
              <a:t>=</a:t>
            </a:r>
            <a:r>
              <a:rPr lang="en-US" altLang="zh-CN" dirty="0" err="1"/>
              <a:t>UnicodeLittle</a:t>
            </a:r>
            <a:r>
              <a:rPr lang="en-US" altLang="zh-CN" dirty="0"/>
              <a:t>, </a:t>
            </a:r>
            <a:r>
              <a:rPr lang="en-US" altLang="zh-CN" dirty="0" err="1"/>
              <a:t>awt.toolkit</a:t>
            </a:r>
            <a:r>
              <a:rPr lang="en-US" altLang="zh-CN" dirty="0"/>
              <a:t>=</a:t>
            </a:r>
            <a:r>
              <a:rPr lang="en-US" altLang="zh-CN" dirty="0" err="1"/>
              <a:t>sun.awt.windows.WToolkit</a:t>
            </a:r>
            <a:r>
              <a:rPr lang="en-US" altLang="zh-CN" dirty="0"/>
              <a:t>, </a:t>
            </a:r>
            <a:r>
              <a:rPr lang="en-US" altLang="zh-CN" dirty="0" err="1"/>
              <a:t>package.definition</a:t>
            </a:r>
            <a:r>
              <a:rPr lang="en-US" altLang="zh-CN" dirty="0"/>
              <a:t>=sun.,java.,org.apache.catalina.,org.apache.coyote.,org.apache.jasper.,org.apache.naming.,org.apache.tomcat., </a:t>
            </a:r>
            <a:r>
              <a:rPr lang="en-US" altLang="zh-CN" dirty="0" err="1"/>
              <a:t>user.script</a:t>
            </a:r>
            <a:r>
              <a:rPr lang="en-US" altLang="zh-CN" dirty="0"/>
              <a:t>=, </a:t>
            </a:r>
            <a:r>
              <a:rPr lang="en-US" altLang="zh-CN" dirty="0" err="1"/>
              <a:t>java.naming.factory.url.pkgs</a:t>
            </a:r>
            <a:r>
              <a:rPr lang="en-US" altLang="zh-CN" dirty="0"/>
              <a:t>=</a:t>
            </a:r>
            <a:r>
              <a:rPr lang="en-US" altLang="zh-CN" dirty="0" err="1"/>
              <a:t>org.apache.naming</a:t>
            </a:r>
            <a:r>
              <a:rPr lang="en-US" altLang="zh-CN" dirty="0"/>
              <a:t>, </a:t>
            </a:r>
            <a:r>
              <a:rPr lang="en-US" altLang="zh-CN" dirty="0" err="1"/>
              <a:t>user.home</a:t>
            </a:r>
            <a:r>
              <a:rPr lang="en-US" altLang="zh-CN" dirty="0"/>
              <a:t>=C:\Users\83599, </a:t>
            </a:r>
            <a:r>
              <a:rPr lang="en-US" altLang="zh-CN" dirty="0" err="1"/>
              <a:t>java.specification.vendor</a:t>
            </a:r>
            <a:r>
              <a:rPr lang="en-US" altLang="zh-CN" dirty="0"/>
              <a:t>=Oracle Corporation, </a:t>
            </a:r>
            <a:r>
              <a:rPr lang="en-US" altLang="zh-CN" dirty="0" err="1"/>
              <a:t>tomcat.util.scan.StandardJarScanFilter.jarsToSkip</a:t>
            </a:r>
            <a:r>
              <a:rPr lang="en-US" altLang="zh-CN" dirty="0"/>
              <a:t>=annotations-</a:t>
            </a:r>
            <a:r>
              <a:rPr lang="en-US" altLang="zh-CN" dirty="0" err="1"/>
              <a:t>api.jar,ant</a:t>
            </a:r>
            <a:r>
              <a:rPr lang="en-US" altLang="zh-CN" dirty="0"/>
              <a:t>-</a:t>
            </a:r>
            <a:r>
              <a:rPr lang="en-US" altLang="zh-CN" dirty="0" err="1"/>
              <a:t>junit</a:t>
            </a:r>
            <a:r>
              <a:rPr lang="en-US" altLang="zh-CN" dirty="0"/>
              <a:t>*.</a:t>
            </a:r>
            <a:r>
              <a:rPr lang="en-US" altLang="zh-CN" dirty="0" err="1"/>
              <a:t>jar,ant-launcher.jar,ant.jar,asm</a:t>
            </a:r>
            <a:r>
              <a:rPr lang="en-US" altLang="zh-CN" dirty="0"/>
              <a:t>-*.</a:t>
            </a:r>
            <a:r>
              <a:rPr lang="en-US" altLang="zh-CN" dirty="0" err="1"/>
              <a:t>jar,aspectj</a:t>
            </a:r>
            <a:r>
              <a:rPr lang="en-US" altLang="zh-CN" dirty="0"/>
              <a:t>*.jar,bootstrap.jar,catalina-ant.jar,catalina-ha.jar,catalina-ssi.jar,catalina-storeconfig.jar,catalina-tribes.jar,catalina.jar,cglib-*.</a:t>
            </a:r>
            <a:r>
              <a:rPr lang="en-US" altLang="zh-CN" dirty="0" err="1"/>
              <a:t>jar,cobertura</a:t>
            </a:r>
            <a:r>
              <a:rPr lang="en-US" altLang="zh-CN" dirty="0"/>
              <a:t>-*.</a:t>
            </a:r>
            <a:r>
              <a:rPr lang="en-US" altLang="zh-CN" dirty="0" err="1"/>
              <a:t>jar,commons-beanutils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-codec*.</a:t>
            </a:r>
            <a:r>
              <a:rPr lang="en-US" altLang="zh-CN" dirty="0" err="1"/>
              <a:t>jar,commons</a:t>
            </a:r>
            <a:r>
              <a:rPr lang="en-US" altLang="zh-CN" dirty="0"/>
              <a:t>-collections*.</a:t>
            </a:r>
            <a:r>
              <a:rPr lang="en-US" altLang="zh-CN" dirty="0" err="1"/>
              <a:t>jar,commons-daemon.jar,commons-dbcp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-digester*.</a:t>
            </a:r>
            <a:r>
              <a:rPr lang="en-US" altLang="zh-CN" dirty="0" err="1"/>
              <a:t>jar,commons-fileupload</a:t>
            </a:r>
            <a:r>
              <a:rPr lang="en-US" altLang="zh-CN" dirty="0"/>
              <a:t>*.</a:t>
            </a:r>
            <a:r>
              <a:rPr lang="en-US" altLang="zh-CN" dirty="0" err="1"/>
              <a:t>jar,commons-httpclient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-io*.</a:t>
            </a:r>
            <a:r>
              <a:rPr lang="en-US" altLang="zh-CN" dirty="0" err="1"/>
              <a:t>jar,commons</a:t>
            </a:r>
            <a:r>
              <a:rPr lang="en-US" altLang="zh-CN" dirty="0"/>
              <a:t>-lang*.</a:t>
            </a:r>
            <a:r>
              <a:rPr lang="en-US" altLang="zh-CN" dirty="0" err="1"/>
              <a:t>jar,commons</a:t>
            </a:r>
            <a:r>
              <a:rPr lang="en-US" altLang="zh-CN" dirty="0"/>
              <a:t>-logging*.</a:t>
            </a:r>
            <a:r>
              <a:rPr lang="en-US" altLang="zh-CN" dirty="0" err="1"/>
              <a:t>jar,commons</a:t>
            </a:r>
            <a:r>
              <a:rPr lang="en-US" altLang="zh-CN" dirty="0"/>
              <a:t>-math*.</a:t>
            </a:r>
            <a:r>
              <a:rPr lang="en-US" altLang="zh-CN" dirty="0" err="1"/>
              <a:t>jar,commons</a:t>
            </a:r>
            <a:r>
              <a:rPr lang="en-US" altLang="zh-CN" dirty="0"/>
              <a:t>-pool*.jar,dom4j-*.</a:t>
            </a:r>
            <a:r>
              <a:rPr lang="en-US" altLang="zh-CN" dirty="0" err="1"/>
              <a:t>jar,easymock</a:t>
            </a:r>
            <a:r>
              <a:rPr lang="en-US" altLang="zh-CN" dirty="0"/>
              <a:t>-*.</a:t>
            </a:r>
            <a:r>
              <a:rPr lang="en-US" altLang="zh-CN" dirty="0" err="1"/>
              <a:t>jar,ecj</a:t>
            </a:r>
            <a:r>
              <a:rPr lang="en-US" altLang="zh-CN" dirty="0"/>
              <a:t>-*.</a:t>
            </a:r>
            <a:r>
              <a:rPr lang="en-US" altLang="zh-CN" dirty="0" err="1"/>
              <a:t>jar,el</a:t>
            </a:r>
            <a:r>
              <a:rPr lang="en-US" altLang="zh-CN" dirty="0"/>
              <a:t>-</a:t>
            </a:r>
            <a:r>
              <a:rPr lang="en-US" altLang="zh-CN" dirty="0" err="1"/>
              <a:t>api.jar,geronimo</a:t>
            </a:r>
            <a:r>
              <a:rPr lang="en-US" altLang="zh-CN" dirty="0"/>
              <a:t>-spec-</a:t>
            </a:r>
            <a:r>
              <a:rPr lang="en-US" altLang="zh-CN" dirty="0" err="1"/>
              <a:t>jaxrpc</a:t>
            </a:r>
            <a:r>
              <a:rPr lang="en-US" altLang="zh-CN" dirty="0"/>
              <a:t>*.jar,h2*.</a:t>
            </a:r>
            <a:r>
              <a:rPr lang="en-US" altLang="zh-CN" dirty="0" err="1"/>
              <a:t>jar,hamcrest</a:t>
            </a:r>
            <a:r>
              <a:rPr lang="en-US" altLang="zh-CN" dirty="0"/>
              <a:t>-*.</a:t>
            </a:r>
            <a:r>
              <a:rPr lang="en-US" altLang="zh-CN" dirty="0" err="1"/>
              <a:t>jar,hibernate</a:t>
            </a:r>
            <a:r>
              <a:rPr lang="en-US" altLang="zh-CN" dirty="0"/>
              <a:t>*.</a:t>
            </a:r>
            <a:r>
              <a:rPr lang="en-US" altLang="zh-CN" dirty="0" err="1"/>
              <a:t>jar,httpclient</a:t>
            </a:r>
            <a:r>
              <a:rPr lang="en-US" altLang="zh-CN" dirty="0"/>
              <a:t>*.jar,icu4j-*.</a:t>
            </a:r>
            <a:r>
              <a:rPr lang="en-US" altLang="zh-CN" dirty="0" err="1"/>
              <a:t>jar,jasper-el.jar,jasper.jar,jaspic-api.jar,jaxb</a:t>
            </a:r>
            <a:r>
              <a:rPr lang="en-US" altLang="zh-CN" dirty="0"/>
              <a:t>-*.</a:t>
            </a:r>
            <a:r>
              <a:rPr lang="en-US" altLang="zh-CN" dirty="0" err="1"/>
              <a:t>jar,jaxen</a:t>
            </a:r>
            <a:r>
              <a:rPr lang="en-US" altLang="zh-CN" dirty="0"/>
              <a:t>-*.</a:t>
            </a:r>
            <a:r>
              <a:rPr lang="en-US" altLang="zh-CN" dirty="0" err="1"/>
              <a:t>jar,jdom</a:t>
            </a:r>
            <a:r>
              <a:rPr lang="en-US" altLang="zh-CN" dirty="0"/>
              <a:t>-*.</a:t>
            </a:r>
            <a:r>
              <a:rPr lang="en-US" altLang="zh-CN" dirty="0" err="1"/>
              <a:t>jar,jetty</a:t>
            </a:r>
            <a:r>
              <a:rPr lang="en-US" altLang="zh-CN" dirty="0"/>
              <a:t>-*.</a:t>
            </a:r>
            <a:r>
              <a:rPr lang="en-US" altLang="zh-CN" dirty="0" err="1"/>
              <a:t>jar,jmx-tools.jar,jmx.jar,jsp-api.jar,jstl.jar,jta</a:t>
            </a:r>
            <a:r>
              <a:rPr lang="en-US" altLang="zh-CN" dirty="0"/>
              <a:t>*.</a:t>
            </a:r>
            <a:r>
              <a:rPr lang="en-US" altLang="zh-CN" dirty="0" err="1"/>
              <a:t>jar,junit</a:t>
            </a:r>
            <a:r>
              <a:rPr lang="en-US" altLang="zh-CN" dirty="0"/>
              <a:t>-*.jar,junit.jar,log4j*.</a:t>
            </a:r>
            <a:r>
              <a:rPr lang="en-US" altLang="zh-CN" dirty="0" err="1"/>
              <a:t>jar,mail</a:t>
            </a:r>
            <a:r>
              <a:rPr lang="en-US" altLang="zh-CN" dirty="0"/>
              <a:t>*.</a:t>
            </a:r>
            <a:r>
              <a:rPr lang="en-US" altLang="zh-CN" dirty="0" err="1"/>
              <a:t>jar,objenesis</a:t>
            </a:r>
            <a:r>
              <a:rPr lang="en-US" altLang="zh-CN" dirty="0"/>
              <a:t>-*.</a:t>
            </a:r>
            <a:r>
              <a:rPr lang="en-US" altLang="zh-CN" dirty="0" err="1"/>
              <a:t>jar,oraclepki.jar,oro</a:t>
            </a:r>
            <a:r>
              <a:rPr lang="en-US" altLang="zh-CN" dirty="0"/>
              <a:t>-*.</a:t>
            </a:r>
            <a:r>
              <a:rPr lang="en-US" altLang="zh-CN" dirty="0" err="1"/>
              <a:t>jar,servlet-api</a:t>
            </a:r>
            <a:r>
              <a:rPr lang="en-US" altLang="zh-CN" dirty="0"/>
              <a:t>-*.jar,servlet-api.jar,slf4j*.</a:t>
            </a:r>
            <a:r>
              <a:rPr lang="en-US" altLang="zh-CN" dirty="0" err="1"/>
              <a:t>jar,taglibs</a:t>
            </a:r>
            <a:r>
              <a:rPr lang="en-US" altLang="zh-CN" dirty="0"/>
              <a:t>-standard-spec-*.</a:t>
            </a:r>
            <a:r>
              <a:rPr lang="en-US" altLang="zh-CN" dirty="0" err="1"/>
              <a:t>jar,tagsoup</a:t>
            </a:r>
            <a:r>
              <a:rPr lang="en-US" altLang="zh-CN" dirty="0"/>
              <a:t>-*.jar,tomcat-api.jar,tomcat-coyote.jar,tomcat-dbcp.jar,tomcat-i18n-*.jar,tomcat-jdbc.jar,tomcat-jni.jar,tomcat-juli-adapters.jar,tomcat-juli.jar,tomcat-util-scan.jar,tomcat-util.jar,tomcat-websocket.jar,tools.jar,websocket-api.jar,wsdl4j*.</a:t>
            </a:r>
            <a:r>
              <a:rPr lang="en-US" altLang="zh-CN" dirty="0" err="1"/>
              <a:t>jar,xercesImpl.jar,xml-apis.jar,xmlParserAPIs</a:t>
            </a:r>
            <a:r>
              <a:rPr lang="en-US" altLang="zh-CN" dirty="0"/>
              <a:t>-*.</a:t>
            </a:r>
            <a:r>
              <a:rPr lang="en-US" altLang="zh-CN" dirty="0" err="1"/>
              <a:t>jar,xmlParserAPIs.jar,xom</a:t>
            </a:r>
            <a:r>
              <a:rPr lang="en-US" altLang="zh-CN" dirty="0"/>
              <a:t>-*.jar, </a:t>
            </a:r>
            <a:r>
              <a:rPr lang="en-US" altLang="zh-CN" dirty="0" err="1"/>
              <a:t>java.library.path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bin;C</a:t>
            </a:r>
            <a:r>
              <a:rPr lang="en-US" altLang="zh-CN" dirty="0"/>
              <a:t>:\WINDOWS\Sun\Java\</a:t>
            </a:r>
            <a:r>
              <a:rPr lang="en-US" altLang="zh-CN" dirty="0" err="1"/>
              <a:t>bin;C</a:t>
            </a:r>
            <a:r>
              <a:rPr lang="en-US" altLang="zh-CN" dirty="0"/>
              <a:t>:\WINDOWS\system32;C:\WINDOWS;C:\WINDOWS\system32;C:\Program Files\Java\jdk-13\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</a:t>
            </a:r>
            <a:r>
              <a:rPr lang="en-US" altLang="zh-CN" dirty="0" err="1"/>
              <a:t>Scripts;C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\Local\Continuum\anaconda3\Library\</a:t>
            </a:r>
            <a:r>
              <a:rPr lang="en-US" altLang="zh-CN" dirty="0" err="1"/>
              <a:t>bin;C</a:t>
            </a:r>
            <a:r>
              <a:rPr lang="en-US" altLang="zh-CN" dirty="0"/>
              <a:t>:\Windows\System32;C:\Program Files (x86)\Google\Chrome\</a:t>
            </a:r>
            <a:r>
              <a:rPr lang="en-US" altLang="zh-CN" dirty="0" err="1"/>
              <a:t>Application;C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\Local\Continuum\anaconda3\Lib\site-packages\pyqt5_tools;C:\Windows\System32\</a:t>
            </a:r>
            <a:r>
              <a:rPr lang="en-US" altLang="zh-CN" dirty="0" err="1"/>
              <a:t>WindowsPowerShell</a:t>
            </a:r>
            <a:r>
              <a:rPr lang="en-US" altLang="zh-CN" dirty="0"/>
              <a:t>\v1.0;C:\Program Files\PuTTY\;C:\Program Files (x86)\Microsoft Visual Studio\Common\Tools\</a:t>
            </a:r>
            <a:r>
              <a:rPr lang="en-US" altLang="zh-CN" dirty="0" err="1"/>
              <a:t>WinNT;C</a:t>
            </a:r>
            <a:r>
              <a:rPr lang="en-US" altLang="zh-CN" dirty="0"/>
              <a:t>:\Program Files (x86)\Microsoft Visual Studio\Common\MSDev98\</a:t>
            </a:r>
            <a:r>
              <a:rPr lang="en-US" altLang="zh-CN" dirty="0" err="1"/>
              <a:t>Bin;C</a:t>
            </a:r>
            <a:r>
              <a:rPr lang="en-US" altLang="zh-CN" dirty="0"/>
              <a:t>:\Program Files (x86)\Microsoft Visual Studio\Common\</a:t>
            </a:r>
            <a:r>
              <a:rPr lang="en-US" altLang="zh-CN" dirty="0" err="1"/>
              <a:t>Tools;C</a:t>
            </a:r>
            <a:r>
              <a:rPr lang="en-US" altLang="zh-CN" dirty="0"/>
              <a:t>:\Program Files (x86)\Microsoft Visual Studio\VC98\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\Local\Microsoft\</a:t>
            </a:r>
            <a:r>
              <a:rPr lang="en-US" altLang="zh-CN" dirty="0" err="1"/>
              <a:t>WindowsApps;C</a:t>
            </a:r>
            <a:r>
              <a:rPr lang="en-US" altLang="zh-CN" dirty="0"/>
              <a:t>:\Program Files\</a:t>
            </a:r>
            <a:r>
              <a:rPr lang="en-US" altLang="zh-CN" dirty="0" err="1"/>
              <a:t>Bandizip</a:t>
            </a:r>
            <a:r>
              <a:rPr lang="en-US" altLang="zh-CN" dirty="0"/>
              <a:t>\;C:\Users\83599\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\Local\Programs\Microsoft VS Code\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</a:t>
            </a:r>
            <a:r>
              <a:rPr lang="en-US" altLang="zh-CN" dirty="0" err="1"/>
              <a:t>GitHubDesktop</a:t>
            </a:r>
            <a:r>
              <a:rPr lang="en-US" altLang="zh-CN" dirty="0"/>
              <a:t>\</a:t>
            </a:r>
            <a:r>
              <a:rPr lang="en-US" altLang="zh-CN" dirty="0" err="1"/>
              <a:t>bin;C</a:t>
            </a:r>
            <a:r>
              <a:rPr lang="en-US" altLang="zh-CN" dirty="0"/>
              <a:t>:\Program Files\JetBrains\PyCharm 2020.1.1\bin;;C:\Users\83599\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\Local\Microsoft\</a:t>
            </a:r>
            <a:r>
              <a:rPr lang="en-US" altLang="zh-CN" dirty="0" err="1"/>
              <a:t>WindowsApps;C</a:t>
            </a:r>
            <a:r>
              <a:rPr lang="en-US" altLang="zh-CN" dirty="0"/>
              <a:t>:\Windows\System32;C:\Program Files (x86)\Google\Chrome\Application;;., java.vendor.url=https://aws.amazon.com/corretto/, java.vm.vendor=Amazon.com Inc., </a:t>
            </a:r>
            <a:r>
              <a:rPr lang="en-US" altLang="zh-CN" dirty="0" err="1"/>
              <a:t>common.loader</a:t>
            </a:r>
            <a:r>
              <a:rPr lang="en-US" altLang="zh-CN" dirty="0"/>
              <a:t>="E:/apache-tomcat-9.0.44/lib","E:/apache-tomcat-9.0.44/lib/*.jar","${catalina.home}/lib","${catalina.home}/lib/*.jar", java.runtime.name=OpenJDK Runtime Environment, </a:t>
            </a:r>
            <a:r>
              <a:rPr lang="en-US" altLang="zh-CN" dirty="0" err="1"/>
              <a:t>sun.java.command</a:t>
            </a:r>
            <a:r>
              <a:rPr lang="en-US" altLang="zh-CN" dirty="0"/>
              <a:t>=</a:t>
            </a:r>
            <a:r>
              <a:rPr lang="en-US" altLang="zh-CN" dirty="0" err="1"/>
              <a:t>org.apache.catalina.startup.Bootstrap</a:t>
            </a:r>
            <a:r>
              <a:rPr lang="en-US" altLang="zh-CN" dirty="0"/>
              <a:t> start, </a:t>
            </a:r>
            <a:r>
              <a:rPr lang="en-US" altLang="zh-CN" dirty="0" err="1"/>
              <a:t>java.class.path</a:t>
            </a:r>
            <a:r>
              <a:rPr lang="en-US" altLang="zh-CN" dirty="0"/>
              <a:t>=E:\apache-tomcat-9.0.44\bin\</a:t>
            </a:r>
            <a:r>
              <a:rPr lang="en-US" altLang="zh-CN" dirty="0" err="1"/>
              <a:t>bootstrap.jar;E</a:t>
            </a:r>
            <a:r>
              <a:rPr lang="en-US" altLang="zh-CN" dirty="0"/>
              <a:t>:\apache-tomcat-9.0.44\bin\tomcat-juli.jar, </a:t>
            </a:r>
            <a:r>
              <a:rPr lang="en-US" altLang="zh-CN" dirty="0" err="1"/>
              <a:t>com.sun.management.jmxremote.access.file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jmxremote.access</a:t>
            </a:r>
            <a:r>
              <a:rPr lang="en-US" altLang="zh-CN" dirty="0"/>
              <a:t>, java.vm.specification.name=Java Virtual Machine Specification, </a:t>
            </a:r>
            <a:r>
              <a:rPr lang="en-US" altLang="zh-CN" dirty="0" err="1"/>
              <a:t>java.vm.specification.version</a:t>
            </a:r>
            <a:r>
              <a:rPr lang="en-US" altLang="zh-CN" dirty="0"/>
              <a:t>=1.8, </a:t>
            </a:r>
            <a:r>
              <a:rPr lang="en-US" altLang="zh-CN" dirty="0" err="1"/>
              <a:t>catalina.home</a:t>
            </a:r>
            <a:r>
              <a:rPr lang="en-US" altLang="zh-CN" dirty="0"/>
              <a:t>=E:\apache-tomcat-9.0.44, </a:t>
            </a:r>
            <a:r>
              <a:rPr lang="en-US" altLang="zh-CN" dirty="0" err="1"/>
              <a:t>sun.cpu.endian</a:t>
            </a:r>
            <a:r>
              <a:rPr lang="en-US" altLang="zh-CN" dirty="0"/>
              <a:t>=little, </a:t>
            </a:r>
            <a:r>
              <a:rPr lang="en-US" altLang="zh-CN" dirty="0" err="1"/>
              <a:t>sun.os.patch.level</a:t>
            </a:r>
            <a:r>
              <a:rPr lang="en-US" altLang="zh-CN" dirty="0"/>
              <a:t>=, </a:t>
            </a:r>
            <a:r>
              <a:rPr lang="en-US" altLang="zh-CN" dirty="0" err="1"/>
              <a:t>java.io.tmpdir</a:t>
            </a:r>
            <a:r>
              <a:rPr lang="en-US" altLang="zh-CN" dirty="0"/>
              <a:t>=E:\apache-tomcat-9.0.44\temp, </a:t>
            </a:r>
            <a:r>
              <a:rPr lang="en-US" altLang="zh-CN" dirty="0" err="1"/>
              <a:t>java.vendor.url.bug</a:t>
            </a:r>
            <a:r>
              <a:rPr lang="en-US" altLang="zh-CN" dirty="0"/>
              <a:t>=https://github.com/corretto/corretto-8/issues/, </a:t>
            </a:r>
            <a:r>
              <a:rPr lang="en-US" altLang="zh-CN" dirty="0" err="1"/>
              <a:t>server.loader</a:t>
            </a:r>
            <a:r>
              <a:rPr lang="en-US" altLang="zh-CN" dirty="0"/>
              <a:t>=, </a:t>
            </a:r>
            <a:r>
              <a:rPr lang="en-US" altLang="zh-CN" dirty="0" err="1"/>
              <a:t>java.rmi.server.hostname</a:t>
            </a:r>
            <a:r>
              <a:rPr lang="en-US" altLang="zh-CN" dirty="0"/>
              <a:t>=127.0.0.1, </a:t>
            </a:r>
            <a:r>
              <a:rPr lang="en-US" altLang="zh-CN" dirty="0" err="1"/>
              <a:t>os.arch</a:t>
            </a:r>
            <a:r>
              <a:rPr lang="en-US" altLang="zh-CN" dirty="0"/>
              <a:t>=amd64, </a:t>
            </a:r>
            <a:r>
              <a:rPr lang="en-US" altLang="zh-CN" dirty="0" err="1"/>
              <a:t>java.awt.graphicsenv</a:t>
            </a:r>
            <a:r>
              <a:rPr lang="en-US" altLang="zh-CN" dirty="0"/>
              <a:t>=sun.awt.Win32GraphicsEnvironment, </a:t>
            </a:r>
            <a:r>
              <a:rPr lang="en-US" altLang="zh-CN" dirty="0" err="1"/>
              <a:t>java.ext.dirs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ext;C</a:t>
            </a:r>
            <a:r>
              <a:rPr lang="en-US" altLang="zh-CN" dirty="0"/>
              <a:t>:\WINDOWS\Sun\Java\lib\</a:t>
            </a:r>
            <a:r>
              <a:rPr lang="en-US" altLang="zh-CN" dirty="0" err="1"/>
              <a:t>ext</a:t>
            </a:r>
            <a:r>
              <a:rPr lang="en-US" altLang="zh-CN" dirty="0"/>
              <a:t>, </a:t>
            </a:r>
            <a:r>
              <a:rPr lang="en-US" altLang="zh-CN" dirty="0" err="1"/>
              <a:t>user.dir</a:t>
            </a:r>
            <a:r>
              <a:rPr lang="en-US" altLang="zh-CN" dirty="0"/>
              <a:t>=C:\Users\83599\Desktop, </a:t>
            </a:r>
            <a:r>
              <a:rPr lang="en-US" altLang="zh-CN" dirty="0" err="1"/>
              <a:t>line.separator</a:t>
            </a:r>
            <a:r>
              <a:rPr lang="en-US" altLang="zh-CN" dirty="0"/>
              <a:t>=</a:t>
            </a:r>
          </a:p>
          <a:p>
            <a:r>
              <a:rPr lang="en-US" altLang="zh-CN" dirty="0"/>
              <a:t>, java.vm.name=OpenJDK 64-Bit Server VM, </a:t>
            </a:r>
            <a:r>
              <a:rPr lang="en-US" altLang="zh-CN" dirty="0" err="1"/>
              <a:t>ignore.endorsed.dirs</a:t>
            </a:r>
            <a:r>
              <a:rPr lang="en-US" altLang="zh-CN" dirty="0"/>
              <a:t>=, </a:t>
            </a:r>
            <a:r>
              <a:rPr lang="en-US" altLang="zh-CN" dirty="0" err="1"/>
              <a:t>file.encoding</a:t>
            </a:r>
            <a:r>
              <a:rPr lang="en-US" altLang="zh-CN" dirty="0"/>
              <a:t>=GBK, </a:t>
            </a:r>
            <a:r>
              <a:rPr lang="en-US" altLang="zh-CN" dirty="0" err="1"/>
              <a:t>com.sun.management.jmxremote.password.file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jmxremote.password</a:t>
            </a:r>
            <a:r>
              <a:rPr lang="en-US" altLang="zh-CN" dirty="0"/>
              <a:t>, </a:t>
            </a:r>
            <a:r>
              <a:rPr lang="en-US" altLang="zh-CN" dirty="0" err="1"/>
              <a:t>java.specification.version</a:t>
            </a:r>
            <a:r>
              <a:rPr lang="en-US" altLang="zh-CN" dirty="0"/>
              <a:t>=1.8}}, </a:t>
            </a:r>
            <a:r>
              <a:rPr lang="en-US" altLang="zh-CN" dirty="0" err="1"/>
              <a:t>propertiesByPrefixes</a:t>
            </a:r>
            <a:r>
              <a:rPr lang="en-US" altLang="zh-CN" dirty="0"/>
              <a:t> -&gt; {com={</a:t>
            </a:r>
            <a:r>
              <a:rPr lang="en-US" altLang="zh-CN" dirty="0" err="1"/>
              <a:t>com.sun.management.jmxremote.password.file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jmxremote.password</a:t>
            </a:r>
            <a:r>
              <a:rPr lang="en-US" altLang="zh-CN" dirty="0"/>
              <a:t>, </a:t>
            </a:r>
            <a:r>
              <a:rPr lang="en-US" altLang="zh-CN" dirty="0" err="1"/>
              <a:t>com.sun.management.jmxremote.port</a:t>
            </a:r>
            <a:r>
              <a:rPr lang="en-US" altLang="zh-CN" dirty="0"/>
              <a:t>=1099, </a:t>
            </a:r>
            <a:r>
              <a:rPr lang="en-US" altLang="zh-CN" dirty="0" err="1"/>
              <a:t>com.sun.management.jmxremote.access.file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jmxremote.access</a:t>
            </a:r>
            <a:r>
              <a:rPr lang="en-US" altLang="zh-CN" dirty="0"/>
              <a:t>, </a:t>
            </a:r>
            <a:r>
              <a:rPr lang="en-US" altLang="zh-CN" dirty="0" err="1"/>
              <a:t>com.sun.management.jmxremote.ssl</a:t>
            </a:r>
            <a:r>
              <a:rPr lang="en-US" altLang="zh-CN" dirty="0"/>
              <a:t>=false, </a:t>
            </a:r>
            <a:r>
              <a:rPr lang="en-US" altLang="zh-CN" dirty="0" err="1"/>
              <a:t>com.sun.management.jmxremote</a:t>
            </a:r>
            <a:r>
              <a:rPr lang="en-US" altLang="zh-CN" dirty="0"/>
              <a:t>=, com.mchange.v2.log.jdk14logging.suppressStackWalk=true}, ={java.vendor=Amazon.com Inc., </a:t>
            </a:r>
            <a:r>
              <a:rPr lang="en-US" altLang="zh-CN" dirty="0" err="1"/>
              <a:t>sun.java.launcher</a:t>
            </a:r>
            <a:r>
              <a:rPr lang="en-US" altLang="zh-CN" dirty="0"/>
              <a:t>=SUN_STANDARD, </a:t>
            </a:r>
            <a:r>
              <a:rPr lang="en-US" altLang="zh-CN" dirty="0" err="1"/>
              <a:t>catalina.base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\Local\JetBrains\IntelliJIdea2020.1\tomcat\Tomcat_9_0_44_huwei, </a:t>
            </a:r>
            <a:r>
              <a:rPr lang="en-US" altLang="zh-CN" dirty="0" err="1"/>
              <a:t>sun.management.compiler</a:t>
            </a:r>
            <a:r>
              <a:rPr lang="en-US" altLang="zh-CN" dirty="0"/>
              <a:t>=</a:t>
            </a:r>
            <a:r>
              <a:rPr lang="en-US" altLang="zh-CN" dirty="0" err="1"/>
              <a:t>HotSpot</a:t>
            </a:r>
            <a:r>
              <a:rPr lang="en-US" altLang="zh-CN" dirty="0"/>
              <a:t> 64-Bit Tiered Compilers, </a:t>
            </a:r>
            <a:r>
              <a:rPr lang="en-US" altLang="zh-CN" dirty="0" err="1"/>
              <a:t>catalina.useNaming</a:t>
            </a:r>
            <a:r>
              <a:rPr lang="en-US" altLang="zh-CN" dirty="0"/>
              <a:t>=true, os.name=Windows 10, </a:t>
            </a:r>
            <a:r>
              <a:rPr lang="en-US" altLang="zh-CN" dirty="0" err="1"/>
              <a:t>sun.boot.class.path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resources.jar;C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rt.jar;C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sunrsasign.jar;C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jsse.jar;C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jce.jar;C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charsets.jar;C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jfr.jar;C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\classes, </a:t>
            </a:r>
            <a:r>
              <a:rPr lang="en-US" altLang="zh-CN" dirty="0" err="1"/>
              <a:t>java.util.logging.config.file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\Local\JetBrains\IntelliJIdea2020.1\tomcat\Tomcat_9_0_44_huwei\conf\</a:t>
            </a:r>
            <a:r>
              <a:rPr lang="en-US" altLang="zh-CN" dirty="0" err="1"/>
              <a:t>logging.properties</a:t>
            </a:r>
            <a:r>
              <a:rPr lang="en-US" altLang="zh-CN" dirty="0"/>
              <a:t>, </a:t>
            </a:r>
            <a:r>
              <a:rPr lang="en-US" altLang="zh-CN" dirty="0" err="1"/>
              <a:t>sun.desktop</a:t>
            </a:r>
            <a:r>
              <a:rPr lang="en-US" altLang="zh-CN" dirty="0"/>
              <a:t>=windows, </a:t>
            </a:r>
            <a:r>
              <a:rPr lang="en-US" altLang="zh-CN" dirty="0" err="1"/>
              <a:t>com.sun.management.jmxremote</a:t>
            </a:r>
            <a:r>
              <a:rPr lang="en-US" altLang="zh-CN" dirty="0"/>
              <a:t>=, </a:t>
            </a:r>
            <a:r>
              <a:rPr lang="en-US" altLang="zh-CN" dirty="0" err="1"/>
              <a:t>java.vm.specification.vendor</a:t>
            </a:r>
            <a:r>
              <a:rPr lang="en-US" altLang="zh-CN" dirty="0"/>
              <a:t>=Oracle Corporation, </a:t>
            </a:r>
            <a:r>
              <a:rPr lang="en-US" altLang="zh-CN" dirty="0" err="1"/>
              <a:t>java.runtime.version</a:t>
            </a:r>
            <a:r>
              <a:rPr lang="en-US" altLang="zh-CN" dirty="0"/>
              <a:t>=1.8.0_282-b08, user.name=</a:t>
            </a:r>
            <a:r>
              <a:rPr lang="en-US" altLang="zh-CN" dirty="0" err="1"/>
              <a:t>rglkt</a:t>
            </a:r>
            <a:r>
              <a:rPr lang="en-US" altLang="zh-CN" dirty="0"/>
              <a:t>, </a:t>
            </a:r>
            <a:r>
              <a:rPr lang="en-US" altLang="zh-CN" dirty="0" err="1"/>
              <a:t>tomcat.util.scan.StandardJarScanFilter.jarsToScan</a:t>
            </a:r>
            <a:r>
              <a:rPr lang="en-US" altLang="zh-CN" dirty="0"/>
              <a:t>=log4j-taglib*.jar,log4j-web*.jar,log4javascript*.jar,slf4j-taglib*.jar, </a:t>
            </a:r>
            <a:r>
              <a:rPr lang="en-US" altLang="zh-CN" dirty="0" err="1"/>
              <a:t>shared.loader</a:t>
            </a:r>
            <a:r>
              <a:rPr lang="en-US" altLang="zh-CN" dirty="0"/>
              <a:t>=, </a:t>
            </a:r>
            <a:r>
              <a:rPr lang="en-US" altLang="zh-CN" dirty="0" err="1"/>
              <a:t>tomcat.util.buf.StringCache.byte.enabled</a:t>
            </a:r>
            <a:r>
              <a:rPr lang="en-US" altLang="zh-CN" dirty="0"/>
              <a:t>=true, </a:t>
            </a:r>
            <a:r>
              <a:rPr lang="en-US" altLang="zh-CN" dirty="0" err="1"/>
              <a:t>user.language</a:t>
            </a:r>
            <a:r>
              <a:rPr lang="en-US" altLang="zh-CN" dirty="0"/>
              <a:t>=</a:t>
            </a:r>
            <a:r>
              <a:rPr lang="en-US" altLang="zh-CN" dirty="0" err="1"/>
              <a:t>zh</a:t>
            </a:r>
            <a:r>
              <a:rPr lang="en-US" altLang="zh-CN" dirty="0"/>
              <a:t>, </a:t>
            </a:r>
            <a:r>
              <a:rPr lang="en-US" altLang="zh-CN" dirty="0" err="1"/>
              <a:t>java.naming.factory.initial</a:t>
            </a:r>
            <a:r>
              <a:rPr lang="en-US" altLang="zh-CN" dirty="0"/>
              <a:t>=</a:t>
            </a:r>
            <a:r>
              <a:rPr lang="en-US" altLang="zh-CN" dirty="0" err="1"/>
              <a:t>org.apache.naming.java.javaURLContextFactory</a:t>
            </a:r>
            <a:r>
              <a:rPr lang="en-US" altLang="zh-CN" dirty="0"/>
              <a:t>, </a:t>
            </a:r>
            <a:r>
              <a:rPr lang="en-US" altLang="zh-CN" dirty="0" err="1"/>
              <a:t>sun.boot.library.path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\bin, </a:t>
            </a:r>
            <a:r>
              <a:rPr lang="en-US" altLang="zh-CN" dirty="0" err="1"/>
              <a:t>com.sun.management.jmxremote.port</a:t>
            </a:r>
            <a:r>
              <a:rPr lang="en-US" altLang="zh-CN" dirty="0"/>
              <a:t>=1099, </a:t>
            </a:r>
            <a:r>
              <a:rPr lang="en-US" altLang="zh-CN" dirty="0" err="1"/>
              <a:t>jdk.tls.ephemeralDHKeySize</a:t>
            </a:r>
            <a:r>
              <a:rPr lang="en-US" altLang="zh-CN" dirty="0"/>
              <a:t>=2048, </a:t>
            </a:r>
            <a:r>
              <a:rPr lang="en-US" altLang="zh-CN" dirty="0" err="1"/>
              <a:t>java.version</a:t>
            </a:r>
            <a:r>
              <a:rPr lang="en-US" altLang="zh-CN" dirty="0"/>
              <a:t>=1.8.0_282, </a:t>
            </a:r>
            <a:r>
              <a:rPr lang="en-US" altLang="zh-CN" dirty="0" err="1"/>
              <a:t>java.util.logging.manager</a:t>
            </a:r>
            <a:r>
              <a:rPr lang="en-US" altLang="zh-CN" dirty="0"/>
              <a:t>=</a:t>
            </a:r>
            <a:r>
              <a:rPr lang="en-US" altLang="zh-CN" dirty="0" err="1"/>
              <a:t>org.apache.juli.ClassLoaderLogManager</a:t>
            </a:r>
            <a:r>
              <a:rPr lang="en-US" altLang="zh-CN" dirty="0"/>
              <a:t>, </a:t>
            </a:r>
            <a:r>
              <a:rPr lang="en-US" altLang="zh-CN" dirty="0" err="1"/>
              <a:t>user.timezone</a:t>
            </a:r>
            <a:r>
              <a:rPr lang="en-US" altLang="zh-CN" dirty="0"/>
              <a:t>=Asia/Shanghai, </a:t>
            </a:r>
            <a:r>
              <a:rPr lang="en-US" altLang="zh-CN" dirty="0" err="1"/>
              <a:t>sun.arch.data.model</a:t>
            </a:r>
            <a:r>
              <a:rPr lang="en-US" altLang="zh-CN" dirty="0"/>
              <a:t>=64, </a:t>
            </a:r>
            <a:r>
              <a:rPr lang="en-US" altLang="zh-CN" dirty="0" err="1"/>
              <a:t>java.util.concurrent.ForkJoinPool.common.threadFactory</a:t>
            </a:r>
            <a:r>
              <a:rPr lang="en-US" altLang="zh-CN" dirty="0"/>
              <a:t>=</a:t>
            </a:r>
            <a:r>
              <a:rPr lang="en-US" altLang="zh-CN" dirty="0" err="1"/>
              <a:t>org.apache.catalina.startup.SafeForkJoinWorkerThreadFactory</a:t>
            </a:r>
            <a:r>
              <a:rPr lang="en-US" altLang="zh-CN" dirty="0"/>
              <a:t>, </a:t>
            </a:r>
            <a:r>
              <a:rPr lang="en-US" altLang="zh-CN" dirty="0" err="1"/>
              <a:t>java.endorsed.dirs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\lib\endorsed, </a:t>
            </a:r>
            <a:r>
              <a:rPr lang="en-US" altLang="zh-CN" dirty="0" err="1"/>
              <a:t>java.rmi.server.randomIDs</a:t>
            </a:r>
            <a:r>
              <a:rPr lang="en-US" altLang="zh-CN" dirty="0"/>
              <a:t>=true, </a:t>
            </a:r>
            <a:r>
              <a:rPr lang="en-US" altLang="zh-CN" dirty="0" err="1"/>
              <a:t>sun.cpu.isalist</a:t>
            </a:r>
            <a:r>
              <a:rPr lang="en-US" altLang="zh-CN" dirty="0"/>
              <a:t>=amd64, </a:t>
            </a:r>
            <a:r>
              <a:rPr lang="en-US" altLang="zh-CN" dirty="0" err="1"/>
              <a:t>sun.jnu.encoding</a:t>
            </a:r>
            <a:r>
              <a:rPr lang="en-US" altLang="zh-CN" dirty="0"/>
              <a:t>=GBK, </a:t>
            </a:r>
            <a:r>
              <a:rPr lang="en-US" altLang="zh-CN" dirty="0" err="1"/>
              <a:t>file.encoding.pkg</a:t>
            </a:r>
            <a:r>
              <a:rPr lang="en-US" altLang="zh-CN" dirty="0"/>
              <a:t>=sun.io, com.mchange.v2.log.jdk14logging.suppressStackWalk=true, </a:t>
            </a:r>
            <a:r>
              <a:rPr lang="en-US" altLang="zh-CN" dirty="0" err="1"/>
              <a:t>package.access</a:t>
            </a:r>
            <a:r>
              <a:rPr lang="en-US" altLang="zh-CN" dirty="0"/>
              <a:t>=sun.,org.apache.catalina.,org.apache.coyote.,org.apache.jasper.,org.apache.tomcat., </a:t>
            </a:r>
            <a:r>
              <a:rPr lang="en-US" altLang="zh-CN" dirty="0" err="1"/>
              <a:t>file.separator</a:t>
            </a:r>
            <a:r>
              <a:rPr lang="en-US" altLang="zh-CN" dirty="0"/>
              <a:t>=\, java.specification.name=Java Platform API Specification, </a:t>
            </a:r>
            <a:r>
              <a:rPr lang="en-US" altLang="zh-CN" dirty="0" err="1"/>
              <a:t>java.class.version</a:t>
            </a:r>
            <a:r>
              <a:rPr lang="en-US" altLang="zh-CN" dirty="0"/>
              <a:t>=52.0, </a:t>
            </a:r>
            <a:r>
              <a:rPr lang="en-US" altLang="zh-CN" dirty="0" err="1"/>
              <a:t>user.country</a:t>
            </a:r>
            <a:r>
              <a:rPr lang="en-US" altLang="zh-CN" dirty="0"/>
              <a:t>=CN, </a:t>
            </a:r>
            <a:r>
              <a:rPr lang="en-US" altLang="zh-CN" dirty="0" err="1"/>
              <a:t>java.home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, java.vm.info=mixed mode, </a:t>
            </a:r>
            <a:r>
              <a:rPr lang="en-US" altLang="zh-CN" dirty="0" err="1"/>
              <a:t>os.version</a:t>
            </a:r>
            <a:r>
              <a:rPr lang="en-US" altLang="zh-CN" dirty="0"/>
              <a:t>=10.0, </a:t>
            </a:r>
            <a:r>
              <a:rPr lang="en-US" altLang="zh-CN" dirty="0" err="1"/>
              <a:t>com.sun.management.jmxremote.ssl</a:t>
            </a:r>
            <a:r>
              <a:rPr lang="en-US" altLang="zh-CN" dirty="0"/>
              <a:t>=false, </a:t>
            </a:r>
            <a:r>
              <a:rPr lang="en-US" altLang="zh-CN" dirty="0" err="1"/>
              <a:t>path.separator</a:t>
            </a:r>
            <a:r>
              <a:rPr lang="en-US" altLang="zh-CN" dirty="0"/>
              <a:t>=;, </a:t>
            </a:r>
            <a:r>
              <a:rPr lang="en-US" altLang="zh-CN" dirty="0" err="1"/>
              <a:t>java.vm.version</a:t>
            </a:r>
            <a:r>
              <a:rPr lang="en-US" altLang="zh-CN" dirty="0"/>
              <a:t>=25.282-b08, </a:t>
            </a:r>
            <a:r>
              <a:rPr lang="en-US" altLang="zh-CN" dirty="0" err="1"/>
              <a:t>user.variant</a:t>
            </a:r>
            <a:r>
              <a:rPr lang="en-US" altLang="zh-CN" dirty="0"/>
              <a:t>=, </a:t>
            </a:r>
            <a:r>
              <a:rPr lang="en-US" altLang="zh-CN" dirty="0" err="1"/>
              <a:t>java.protocol.handler.pkgs</a:t>
            </a:r>
            <a:r>
              <a:rPr lang="en-US" altLang="zh-CN" dirty="0"/>
              <a:t>=</a:t>
            </a:r>
            <a:r>
              <a:rPr lang="en-US" altLang="zh-CN" dirty="0" err="1"/>
              <a:t>org.apache.catalina.webresources</a:t>
            </a:r>
            <a:r>
              <a:rPr lang="en-US" altLang="zh-CN" dirty="0"/>
              <a:t>, </a:t>
            </a:r>
            <a:r>
              <a:rPr lang="en-US" altLang="zh-CN" dirty="0" err="1"/>
              <a:t>java.awt.printerjob</a:t>
            </a:r>
            <a:r>
              <a:rPr lang="en-US" altLang="zh-CN" dirty="0"/>
              <a:t>=</a:t>
            </a:r>
            <a:r>
              <a:rPr lang="en-US" altLang="zh-CN" dirty="0" err="1"/>
              <a:t>sun.awt.windows.WPrinterJob</a:t>
            </a:r>
            <a:r>
              <a:rPr lang="en-US" altLang="zh-CN" dirty="0"/>
              <a:t>, </a:t>
            </a:r>
            <a:r>
              <a:rPr lang="en-US" altLang="zh-CN" dirty="0" err="1"/>
              <a:t>sun.io.unicode.encoding</a:t>
            </a:r>
            <a:r>
              <a:rPr lang="en-US" altLang="zh-CN" dirty="0"/>
              <a:t>=</a:t>
            </a:r>
            <a:r>
              <a:rPr lang="en-US" altLang="zh-CN" dirty="0" err="1"/>
              <a:t>UnicodeLittle</a:t>
            </a:r>
            <a:r>
              <a:rPr lang="en-US" altLang="zh-CN" dirty="0"/>
              <a:t>, </a:t>
            </a:r>
            <a:r>
              <a:rPr lang="en-US" altLang="zh-CN" dirty="0" err="1"/>
              <a:t>awt.toolkit</a:t>
            </a:r>
            <a:r>
              <a:rPr lang="en-US" altLang="zh-CN" dirty="0"/>
              <a:t>=</a:t>
            </a:r>
            <a:r>
              <a:rPr lang="en-US" altLang="zh-CN" dirty="0" err="1"/>
              <a:t>sun.awt.windows.WToolkit</a:t>
            </a:r>
            <a:r>
              <a:rPr lang="en-US" altLang="zh-CN" dirty="0"/>
              <a:t>, </a:t>
            </a:r>
            <a:r>
              <a:rPr lang="en-US" altLang="zh-CN" dirty="0" err="1"/>
              <a:t>package.definition</a:t>
            </a:r>
            <a:r>
              <a:rPr lang="en-US" altLang="zh-CN" dirty="0"/>
              <a:t>=sun.,java.,org.apache.catalina.,org.apache.coyote.,org.apache.jasper.,org.apache.naming.,org.apache.tomcat., </a:t>
            </a:r>
            <a:r>
              <a:rPr lang="en-US" altLang="zh-CN" dirty="0" err="1"/>
              <a:t>user.script</a:t>
            </a:r>
            <a:r>
              <a:rPr lang="en-US" altLang="zh-CN" dirty="0"/>
              <a:t>=, </a:t>
            </a:r>
            <a:r>
              <a:rPr lang="en-US" altLang="zh-CN" dirty="0" err="1"/>
              <a:t>java.naming.factory.url.pkgs</a:t>
            </a:r>
            <a:r>
              <a:rPr lang="en-US" altLang="zh-CN" dirty="0"/>
              <a:t>=</a:t>
            </a:r>
            <a:r>
              <a:rPr lang="en-US" altLang="zh-CN" dirty="0" err="1"/>
              <a:t>org.apache.naming</a:t>
            </a:r>
            <a:r>
              <a:rPr lang="en-US" altLang="zh-CN" dirty="0"/>
              <a:t>, </a:t>
            </a:r>
            <a:r>
              <a:rPr lang="en-US" altLang="zh-CN" dirty="0" err="1"/>
              <a:t>user.home</a:t>
            </a:r>
            <a:r>
              <a:rPr lang="en-US" altLang="zh-CN" dirty="0"/>
              <a:t>=C:\Users\83599, </a:t>
            </a:r>
            <a:r>
              <a:rPr lang="en-US" altLang="zh-CN" dirty="0" err="1"/>
              <a:t>java.specification.vendor</a:t>
            </a:r>
            <a:r>
              <a:rPr lang="en-US" altLang="zh-CN" dirty="0"/>
              <a:t>=Oracle Corporation, </a:t>
            </a:r>
            <a:r>
              <a:rPr lang="en-US" altLang="zh-CN" dirty="0" err="1"/>
              <a:t>tomcat.util.scan.StandardJarScanFilter.jarsToSkip</a:t>
            </a:r>
            <a:r>
              <a:rPr lang="en-US" altLang="zh-CN" dirty="0"/>
              <a:t>=annotations-</a:t>
            </a:r>
            <a:r>
              <a:rPr lang="en-US" altLang="zh-CN" dirty="0" err="1"/>
              <a:t>api.jar,ant</a:t>
            </a:r>
            <a:r>
              <a:rPr lang="en-US" altLang="zh-CN" dirty="0"/>
              <a:t>-</a:t>
            </a:r>
            <a:r>
              <a:rPr lang="en-US" altLang="zh-CN" dirty="0" err="1"/>
              <a:t>junit</a:t>
            </a:r>
            <a:r>
              <a:rPr lang="en-US" altLang="zh-CN" dirty="0"/>
              <a:t>*.</a:t>
            </a:r>
            <a:r>
              <a:rPr lang="en-US" altLang="zh-CN" dirty="0" err="1"/>
              <a:t>jar,ant-launcher.jar,ant.jar,asm</a:t>
            </a:r>
            <a:r>
              <a:rPr lang="en-US" altLang="zh-CN" dirty="0"/>
              <a:t>-*.</a:t>
            </a:r>
            <a:r>
              <a:rPr lang="en-US" altLang="zh-CN" dirty="0" err="1"/>
              <a:t>jar,aspectj</a:t>
            </a:r>
            <a:r>
              <a:rPr lang="en-US" altLang="zh-CN" dirty="0"/>
              <a:t>*.jar,bootstrap.jar,catalina-ant.jar,catalina-ha.jar,catalina-ssi.jar,catalina-storeconfig.jar,catalina-tribes.jar,catalina.jar,cglib-*.</a:t>
            </a:r>
            <a:r>
              <a:rPr lang="en-US" altLang="zh-CN" dirty="0" err="1"/>
              <a:t>jar,cobertura</a:t>
            </a:r>
            <a:r>
              <a:rPr lang="en-US" altLang="zh-CN" dirty="0"/>
              <a:t>-*.</a:t>
            </a:r>
            <a:r>
              <a:rPr lang="en-US" altLang="zh-CN" dirty="0" err="1"/>
              <a:t>jar,commons-beanutils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-codec*.</a:t>
            </a:r>
            <a:r>
              <a:rPr lang="en-US" altLang="zh-CN" dirty="0" err="1"/>
              <a:t>jar,commons</a:t>
            </a:r>
            <a:r>
              <a:rPr lang="en-US" altLang="zh-CN" dirty="0"/>
              <a:t>-collections*.</a:t>
            </a:r>
            <a:r>
              <a:rPr lang="en-US" altLang="zh-CN" dirty="0" err="1"/>
              <a:t>jar,commons-daemon.jar,commons-dbcp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-digester*.</a:t>
            </a:r>
            <a:r>
              <a:rPr lang="en-US" altLang="zh-CN" dirty="0" err="1"/>
              <a:t>jar,commons-fileupload</a:t>
            </a:r>
            <a:r>
              <a:rPr lang="en-US" altLang="zh-CN" dirty="0"/>
              <a:t>*.</a:t>
            </a:r>
            <a:r>
              <a:rPr lang="en-US" altLang="zh-CN" dirty="0" err="1"/>
              <a:t>jar,commons-httpclient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-io*.</a:t>
            </a:r>
            <a:r>
              <a:rPr lang="en-US" altLang="zh-CN" dirty="0" err="1"/>
              <a:t>jar,commons</a:t>
            </a:r>
            <a:r>
              <a:rPr lang="en-US" altLang="zh-CN" dirty="0"/>
              <a:t>-lang*.</a:t>
            </a:r>
            <a:r>
              <a:rPr lang="en-US" altLang="zh-CN" dirty="0" err="1"/>
              <a:t>jar,commons</a:t>
            </a:r>
            <a:r>
              <a:rPr lang="en-US" altLang="zh-CN" dirty="0"/>
              <a:t>-logging*.</a:t>
            </a:r>
            <a:r>
              <a:rPr lang="en-US" altLang="zh-CN" dirty="0" err="1"/>
              <a:t>jar,commons</a:t>
            </a:r>
            <a:r>
              <a:rPr lang="en-US" altLang="zh-CN" dirty="0"/>
              <a:t>-math*.</a:t>
            </a:r>
            <a:r>
              <a:rPr lang="en-US" altLang="zh-CN" dirty="0" err="1"/>
              <a:t>jar,commons</a:t>
            </a:r>
            <a:r>
              <a:rPr lang="en-US" altLang="zh-CN" dirty="0"/>
              <a:t>-pool*.jar,dom4j-*.</a:t>
            </a:r>
            <a:r>
              <a:rPr lang="en-US" altLang="zh-CN" dirty="0" err="1"/>
              <a:t>jar,easymock</a:t>
            </a:r>
            <a:r>
              <a:rPr lang="en-US" altLang="zh-CN" dirty="0"/>
              <a:t>-*.</a:t>
            </a:r>
            <a:r>
              <a:rPr lang="en-US" altLang="zh-CN" dirty="0" err="1"/>
              <a:t>jar,ecj</a:t>
            </a:r>
            <a:r>
              <a:rPr lang="en-US" altLang="zh-CN" dirty="0"/>
              <a:t>-*.</a:t>
            </a:r>
            <a:r>
              <a:rPr lang="en-US" altLang="zh-CN" dirty="0" err="1"/>
              <a:t>jar,el</a:t>
            </a:r>
            <a:r>
              <a:rPr lang="en-US" altLang="zh-CN" dirty="0"/>
              <a:t>-</a:t>
            </a:r>
            <a:r>
              <a:rPr lang="en-US" altLang="zh-CN" dirty="0" err="1"/>
              <a:t>api.jar,geronimo</a:t>
            </a:r>
            <a:r>
              <a:rPr lang="en-US" altLang="zh-CN" dirty="0"/>
              <a:t>-spec-</a:t>
            </a:r>
            <a:r>
              <a:rPr lang="en-US" altLang="zh-CN" dirty="0" err="1"/>
              <a:t>jaxrpc</a:t>
            </a:r>
            <a:r>
              <a:rPr lang="en-US" altLang="zh-CN" dirty="0"/>
              <a:t>*.jar,h2*.</a:t>
            </a:r>
            <a:r>
              <a:rPr lang="en-US" altLang="zh-CN" dirty="0" err="1"/>
              <a:t>jar,hamcrest</a:t>
            </a:r>
            <a:r>
              <a:rPr lang="en-US" altLang="zh-CN" dirty="0"/>
              <a:t>-*.</a:t>
            </a:r>
            <a:r>
              <a:rPr lang="en-US" altLang="zh-CN" dirty="0" err="1"/>
              <a:t>jar,hibernate</a:t>
            </a:r>
            <a:r>
              <a:rPr lang="en-US" altLang="zh-CN" dirty="0"/>
              <a:t>*.</a:t>
            </a:r>
            <a:r>
              <a:rPr lang="en-US" altLang="zh-CN" dirty="0" err="1"/>
              <a:t>jar,httpclient</a:t>
            </a:r>
            <a:r>
              <a:rPr lang="en-US" altLang="zh-CN" dirty="0"/>
              <a:t>*.jar,icu4j-*.</a:t>
            </a:r>
            <a:r>
              <a:rPr lang="en-US" altLang="zh-CN" dirty="0" err="1"/>
              <a:t>jar,jasper-el.jar,jasper.jar,jaspic-api.jar,jaxb</a:t>
            </a:r>
            <a:r>
              <a:rPr lang="en-US" altLang="zh-CN" dirty="0"/>
              <a:t>-*.</a:t>
            </a:r>
            <a:r>
              <a:rPr lang="en-US" altLang="zh-CN" dirty="0" err="1"/>
              <a:t>jar,jaxen</a:t>
            </a:r>
            <a:r>
              <a:rPr lang="en-US" altLang="zh-CN" dirty="0"/>
              <a:t>-*.</a:t>
            </a:r>
            <a:r>
              <a:rPr lang="en-US" altLang="zh-CN" dirty="0" err="1"/>
              <a:t>jar,jdom</a:t>
            </a:r>
            <a:r>
              <a:rPr lang="en-US" altLang="zh-CN" dirty="0"/>
              <a:t>-*.</a:t>
            </a:r>
            <a:r>
              <a:rPr lang="en-US" altLang="zh-CN" dirty="0" err="1"/>
              <a:t>jar,jetty</a:t>
            </a:r>
            <a:r>
              <a:rPr lang="en-US" altLang="zh-CN" dirty="0"/>
              <a:t>-*.</a:t>
            </a:r>
            <a:r>
              <a:rPr lang="en-US" altLang="zh-CN" dirty="0" err="1"/>
              <a:t>jar,jmx-tools.jar,jmx.jar,jsp-api.jar,jstl.jar,jta</a:t>
            </a:r>
            <a:r>
              <a:rPr lang="en-US" altLang="zh-CN" dirty="0"/>
              <a:t>*.</a:t>
            </a:r>
            <a:r>
              <a:rPr lang="en-US" altLang="zh-CN" dirty="0" err="1"/>
              <a:t>jar,junit</a:t>
            </a:r>
            <a:r>
              <a:rPr lang="en-US" altLang="zh-CN" dirty="0"/>
              <a:t>-*.jar,junit.jar,log4j*.</a:t>
            </a:r>
            <a:r>
              <a:rPr lang="en-US" altLang="zh-CN" dirty="0" err="1"/>
              <a:t>jar,mail</a:t>
            </a:r>
            <a:r>
              <a:rPr lang="en-US" altLang="zh-CN" dirty="0"/>
              <a:t>*.</a:t>
            </a:r>
            <a:r>
              <a:rPr lang="en-US" altLang="zh-CN" dirty="0" err="1"/>
              <a:t>jar,objenesis</a:t>
            </a:r>
            <a:r>
              <a:rPr lang="en-US" altLang="zh-CN" dirty="0"/>
              <a:t>-*.</a:t>
            </a:r>
            <a:r>
              <a:rPr lang="en-US" altLang="zh-CN" dirty="0" err="1"/>
              <a:t>jar,oraclepki.jar,oro</a:t>
            </a:r>
            <a:r>
              <a:rPr lang="en-US" altLang="zh-CN" dirty="0"/>
              <a:t>-*.</a:t>
            </a:r>
            <a:r>
              <a:rPr lang="en-US" altLang="zh-CN" dirty="0" err="1"/>
              <a:t>jar,servlet-api</a:t>
            </a:r>
            <a:r>
              <a:rPr lang="en-US" altLang="zh-CN" dirty="0"/>
              <a:t>-*.jar,servlet-api.jar,slf4j*.</a:t>
            </a:r>
            <a:r>
              <a:rPr lang="en-US" altLang="zh-CN" dirty="0" err="1"/>
              <a:t>jar,taglibs</a:t>
            </a:r>
            <a:r>
              <a:rPr lang="en-US" altLang="zh-CN" dirty="0"/>
              <a:t>-standard-spec-*.</a:t>
            </a:r>
            <a:r>
              <a:rPr lang="en-US" altLang="zh-CN" dirty="0" err="1"/>
              <a:t>jar,tagsoup</a:t>
            </a:r>
            <a:r>
              <a:rPr lang="en-US" altLang="zh-CN" dirty="0"/>
              <a:t>-*.jar,tomcat-api.jar,tomcat-coyote.jar,tomcat-dbcp.jar,tomcat-i18n-*.jar,tomcat-jdbc.jar,tomcat-jni.jar,tomcat-juli-adapters.jar,tomcat-juli.jar,tomcat-util-scan.jar,tomcat-util.jar,tomcat-websocket.jar,tools.jar,websocket-api.jar,wsdl4j*.</a:t>
            </a:r>
            <a:r>
              <a:rPr lang="en-US" altLang="zh-CN" dirty="0" err="1"/>
              <a:t>jar,xercesImpl.jar,xml-apis.jar,xmlParserAPIs</a:t>
            </a:r>
            <a:r>
              <a:rPr lang="en-US" altLang="zh-CN" dirty="0"/>
              <a:t>-*.</a:t>
            </a:r>
            <a:r>
              <a:rPr lang="en-US" altLang="zh-CN" dirty="0" err="1"/>
              <a:t>jar,xmlParserAPIs.jar,xom</a:t>
            </a:r>
            <a:r>
              <a:rPr lang="en-US" altLang="zh-CN" dirty="0"/>
              <a:t>-*.jar, </a:t>
            </a:r>
            <a:r>
              <a:rPr lang="en-US" altLang="zh-CN" dirty="0" err="1"/>
              <a:t>java.library.path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bin;C</a:t>
            </a:r>
            <a:r>
              <a:rPr lang="en-US" altLang="zh-CN" dirty="0"/>
              <a:t>:\WINDOWS\Sun\Java\</a:t>
            </a:r>
            <a:r>
              <a:rPr lang="en-US" altLang="zh-CN" dirty="0" err="1"/>
              <a:t>bin;C</a:t>
            </a:r>
            <a:r>
              <a:rPr lang="en-US" altLang="zh-CN" dirty="0"/>
              <a:t>:\WINDOWS\system32;C:\WINDOWS;C:\WINDOWS\system32;C:\Program Files\Java\jdk-13\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</a:t>
            </a:r>
            <a:r>
              <a:rPr lang="en-US" altLang="zh-CN" dirty="0" err="1"/>
              <a:t>Scripts;C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\Local\Continuum\anaconda3\Library\</a:t>
            </a:r>
            <a:r>
              <a:rPr lang="en-US" altLang="zh-CN" dirty="0" err="1"/>
              <a:t>bin;C</a:t>
            </a:r>
            <a:r>
              <a:rPr lang="en-US" altLang="zh-CN" dirty="0"/>
              <a:t>:\Windows\System32;C:\Program Files (x86)\Google\Chrome\</a:t>
            </a:r>
            <a:r>
              <a:rPr lang="en-US" altLang="zh-CN" dirty="0" err="1"/>
              <a:t>Application;C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\Local\Continuum\anaconda3\Lib\site-packages\pyqt5_tools;C:\Windows\System32\</a:t>
            </a:r>
            <a:r>
              <a:rPr lang="en-US" altLang="zh-CN" dirty="0" err="1"/>
              <a:t>WindowsPowerShell</a:t>
            </a:r>
            <a:r>
              <a:rPr lang="en-US" altLang="zh-CN" dirty="0"/>
              <a:t>\v1.0;C:\Program Files\PuTTY\;C:\Program Files (x86)\Microsoft Visual Studio\Common\Tools\</a:t>
            </a:r>
            <a:r>
              <a:rPr lang="en-US" altLang="zh-CN" dirty="0" err="1"/>
              <a:t>WinNT;C</a:t>
            </a:r>
            <a:r>
              <a:rPr lang="en-US" altLang="zh-CN" dirty="0"/>
              <a:t>:\Program Files (x86)\Microsoft Visual Studio\Common\MSDev98\</a:t>
            </a:r>
            <a:r>
              <a:rPr lang="en-US" altLang="zh-CN" dirty="0" err="1"/>
              <a:t>Bin;C</a:t>
            </a:r>
            <a:r>
              <a:rPr lang="en-US" altLang="zh-CN" dirty="0"/>
              <a:t>:\Program Files (x86)\Microsoft Visual Studio\Common\</a:t>
            </a:r>
            <a:r>
              <a:rPr lang="en-US" altLang="zh-CN" dirty="0" err="1"/>
              <a:t>Tools;C</a:t>
            </a:r>
            <a:r>
              <a:rPr lang="en-US" altLang="zh-CN" dirty="0"/>
              <a:t>:\Program Files (x86)\Microsoft Visual Studio\VC98\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\Local\Microsoft\</a:t>
            </a:r>
            <a:r>
              <a:rPr lang="en-US" altLang="zh-CN" dirty="0" err="1"/>
              <a:t>WindowsApps;C</a:t>
            </a:r>
            <a:r>
              <a:rPr lang="en-US" altLang="zh-CN" dirty="0"/>
              <a:t>:\Program Files\</a:t>
            </a:r>
            <a:r>
              <a:rPr lang="en-US" altLang="zh-CN" dirty="0" err="1"/>
              <a:t>Bandizip</a:t>
            </a:r>
            <a:r>
              <a:rPr lang="en-US" altLang="zh-CN" dirty="0"/>
              <a:t>\;C:\Users\83599\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\Local\Programs\Microsoft VS Code\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</a:t>
            </a:r>
            <a:r>
              <a:rPr lang="en-US" altLang="zh-CN" dirty="0" err="1"/>
              <a:t>GitHubDesktop</a:t>
            </a:r>
            <a:r>
              <a:rPr lang="en-US" altLang="zh-CN" dirty="0"/>
              <a:t>\</a:t>
            </a:r>
            <a:r>
              <a:rPr lang="en-US" altLang="zh-CN" dirty="0" err="1"/>
              <a:t>bin;C</a:t>
            </a:r>
            <a:r>
              <a:rPr lang="en-US" altLang="zh-CN" dirty="0"/>
              <a:t>:\Program Files\JetBrains\PyCharm 2020.1.1\bin;;C:\Users\83599\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\Local\Microsoft\</a:t>
            </a:r>
            <a:r>
              <a:rPr lang="en-US" altLang="zh-CN" dirty="0" err="1"/>
              <a:t>WindowsApps;C</a:t>
            </a:r>
            <a:r>
              <a:rPr lang="en-US" altLang="zh-CN" dirty="0"/>
              <a:t>:\Windows\System32;C:\Program Files (x86)\Google\Chrome\Application;;., java.vendor.url=https://aws.amazon.com/corretto/, java.vm.vendor=Amazon.com Inc., </a:t>
            </a:r>
            <a:r>
              <a:rPr lang="en-US" altLang="zh-CN" dirty="0" err="1"/>
              <a:t>common.loader</a:t>
            </a:r>
            <a:r>
              <a:rPr lang="en-US" altLang="zh-CN" dirty="0"/>
              <a:t>="E:/apache-tomcat-9.0.44/lib","E:/apache-tomcat-9.0.44/lib/*.jar","${catalina.home}/lib","${catalina.home}/lib/*.jar", java.runtime.name=OpenJDK Runtime Environment, </a:t>
            </a:r>
            <a:r>
              <a:rPr lang="en-US" altLang="zh-CN" dirty="0" err="1"/>
              <a:t>sun.java.command</a:t>
            </a:r>
            <a:r>
              <a:rPr lang="en-US" altLang="zh-CN" dirty="0"/>
              <a:t>=</a:t>
            </a:r>
            <a:r>
              <a:rPr lang="en-US" altLang="zh-CN" dirty="0" err="1"/>
              <a:t>org.apache.catalina.startup.Bootstrap</a:t>
            </a:r>
            <a:r>
              <a:rPr lang="en-US" altLang="zh-CN" dirty="0"/>
              <a:t> start, </a:t>
            </a:r>
            <a:r>
              <a:rPr lang="en-US" altLang="zh-CN" dirty="0" err="1"/>
              <a:t>java.class.path</a:t>
            </a:r>
            <a:r>
              <a:rPr lang="en-US" altLang="zh-CN" dirty="0"/>
              <a:t>=E:\apache-tomcat-9.0.44\bin\</a:t>
            </a:r>
            <a:r>
              <a:rPr lang="en-US" altLang="zh-CN" dirty="0" err="1"/>
              <a:t>bootstrap.jar;E</a:t>
            </a:r>
            <a:r>
              <a:rPr lang="en-US" altLang="zh-CN" dirty="0"/>
              <a:t>:\apache-tomcat-9.0.44\bin\tomcat-juli.jar, </a:t>
            </a:r>
            <a:r>
              <a:rPr lang="en-US" altLang="zh-CN" dirty="0" err="1"/>
              <a:t>com.sun.management.jmxremote.access.file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jmxremote.access</a:t>
            </a:r>
            <a:r>
              <a:rPr lang="en-US" altLang="zh-CN" dirty="0"/>
              <a:t>, java.vm.specification.name=Java Virtual Machine Specification, </a:t>
            </a:r>
            <a:r>
              <a:rPr lang="en-US" altLang="zh-CN" dirty="0" err="1"/>
              <a:t>java.vm.specification.version</a:t>
            </a:r>
            <a:r>
              <a:rPr lang="en-US" altLang="zh-CN" dirty="0"/>
              <a:t>=1.8, </a:t>
            </a:r>
            <a:r>
              <a:rPr lang="en-US" altLang="zh-CN" dirty="0" err="1"/>
              <a:t>catalina.home</a:t>
            </a:r>
            <a:r>
              <a:rPr lang="en-US" altLang="zh-CN" dirty="0"/>
              <a:t>=E:\apache-tomcat-9.0.44, </a:t>
            </a:r>
            <a:r>
              <a:rPr lang="en-US" altLang="zh-CN" dirty="0" err="1"/>
              <a:t>sun.cpu.endian</a:t>
            </a:r>
            <a:r>
              <a:rPr lang="en-US" altLang="zh-CN" dirty="0"/>
              <a:t>=little, </a:t>
            </a:r>
            <a:r>
              <a:rPr lang="en-US" altLang="zh-CN" dirty="0" err="1"/>
              <a:t>sun.os.patch.level</a:t>
            </a:r>
            <a:r>
              <a:rPr lang="en-US" altLang="zh-CN" dirty="0"/>
              <a:t>=, </a:t>
            </a:r>
            <a:r>
              <a:rPr lang="en-US" altLang="zh-CN" dirty="0" err="1"/>
              <a:t>java.io.tmpdir</a:t>
            </a:r>
            <a:r>
              <a:rPr lang="en-US" altLang="zh-CN" dirty="0"/>
              <a:t>=E:\apache-tomcat-9.0.44\temp, </a:t>
            </a:r>
            <a:r>
              <a:rPr lang="en-US" altLang="zh-CN" dirty="0" err="1"/>
              <a:t>java.vendor.url.bug</a:t>
            </a:r>
            <a:r>
              <a:rPr lang="en-US" altLang="zh-CN" dirty="0"/>
              <a:t>=https://github.com/corretto/corretto-8/issues/, </a:t>
            </a:r>
            <a:r>
              <a:rPr lang="en-US" altLang="zh-CN" dirty="0" err="1"/>
              <a:t>server.loader</a:t>
            </a:r>
            <a:r>
              <a:rPr lang="en-US" altLang="zh-CN" dirty="0"/>
              <a:t>=, </a:t>
            </a:r>
            <a:r>
              <a:rPr lang="en-US" altLang="zh-CN" dirty="0" err="1"/>
              <a:t>java.rmi.server.hostname</a:t>
            </a:r>
            <a:r>
              <a:rPr lang="en-US" altLang="zh-CN" dirty="0"/>
              <a:t>=127.0.0.1, </a:t>
            </a:r>
            <a:r>
              <a:rPr lang="en-US" altLang="zh-CN" dirty="0" err="1"/>
              <a:t>java.awt.graphicsenv</a:t>
            </a:r>
            <a:r>
              <a:rPr lang="en-US" altLang="zh-CN" dirty="0"/>
              <a:t>=sun.awt.Win32GraphicsEnvironment, </a:t>
            </a:r>
            <a:r>
              <a:rPr lang="en-US" altLang="zh-CN" dirty="0" err="1"/>
              <a:t>os.arch</a:t>
            </a:r>
            <a:r>
              <a:rPr lang="en-US" altLang="zh-CN" dirty="0"/>
              <a:t>=amd64, </a:t>
            </a:r>
            <a:r>
              <a:rPr lang="en-US" altLang="zh-CN" dirty="0" err="1"/>
              <a:t>java.ext.dirs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ext;C</a:t>
            </a:r>
            <a:r>
              <a:rPr lang="en-US" altLang="zh-CN" dirty="0"/>
              <a:t>:\WINDOWS\Sun\Java\lib\</a:t>
            </a:r>
            <a:r>
              <a:rPr lang="en-US" altLang="zh-CN" dirty="0" err="1"/>
              <a:t>ext</a:t>
            </a:r>
            <a:r>
              <a:rPr lang="en-US" altLang="zh-CN" dirty="0"/>
              <a:t>, </a:t>
            </a:r>
            <a:r>
              <a:rPr lang="en-US" altLang="zh-CN" dirty="0" err="1"/>
              <a:t>user.dir</a:t>
            </a:r>
            <a:r>
              <a:rPr lang="en-US" altLang="zh-CN" dirty="0"/>
              <a:t>=C:\Users\83599\Desktop, </a:t>
            </a:r>
            <a:r>
              <a:rPr lang="en-US" altLang="zh-CN" dirty="0" err="1"/>
              <a:t>line.separator</a:t>
            </a:r>
            <a:r>
              <a:rPr lang="en-US" altLang="zh-CN" dirty="0"/>
              <a:t>=</a:t>
            </a:r>
          </a:p>
          <a:p>
            <a:r>
              <a:rPr lang="en-US" altLang="zh-CN" dirty="0"/>
              <a:t>, java.vm.name=OpenJDK 64-Bit Server VM, </a:t>
            </a:r>
            <a:r>
              <a:rPr lang="en-US" altLang="zh-CN" dirty="0" err="1"/>
              <a:t>ignore.endorsed.dirs</a:t>
            </a:r>
            <a:r>
              <a:rPr lang="en-US" altLang="zh-CN" dirty="0"/>
              <a:t>=, </a:t>
            </a:r>
            <a:r>
              <a:rPr lang="en-US" altLang="zh-CN" dirty="0" err="1"/>
              <a:t>file.encoding</a:t>
            </a:r>
            <a:r>
              <a:rPr lang="en-US" altLang="zh-CN" dirty="0"/>
              <a:t>=GBK, </a:t>
            </a:r>
            <a:r>
              <a:rPr lang="en-US" altLang="zh-CN" dirty="0" err="1"/>
              <a:t>com.sun.management.jmxremote.password.file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jmxremote.password</a:t>
            </a:r>
            <a:r>
              <a:rPr lang="en-US" altLang="zh-CN" dirty="0"/>
              <a:t>, </a:t>
            </a:r>
            <a:r>
              <a:rPr lang="en-US" altLang="zh-CN" dirty="0" err="1"/>
              <a:t>java.specification.version</a:t>
            </a:r>
            <a:r>
              <a:rPr lang="en-US" altLang="zh-CN" dirty="0"/>
              <a:t>=1.8}, </a:t>
            </a:r>
            <a:r>
              <a:rPr lang="en-US" altLang="zh-CN" dirty="0" err="1"/>
              <a:t>tomcat.util.scan</a:t>
            </a:r>
            <a:r>
              <a:rPr lang="en-US" altLang="zh-CN" dirty="0"/>
              <a:t>={</a:t>
            </a:r>
            <a:r>
              <a:rPr lang="en-US" altLang="zh-CN" dirty="0" err="1"/>
              <a:t>tomcat.util.scan.StandardJarScanFilter.jarsToScan</a:t>
            </a:r>
            <a:r>
              <a:rPr lang="en-US" altLang="zh-CN" dirty="0"/>
              <a:t>=log4j-taglib*.jar,log4j-web*.jar,log4javascript*.jar,slf4j-taglib*.jar, </a:t>
            </a:r>
            <a:r>
              <a:rPr lang="en-US" altLang="zh-CN" dirty="0" err="1"/>
              <a:t>tomcat.util.scan.StandardJarScanFilter.jarsToSkip</a:t>
            </a:r>
            <a:r>
              <a:rPr lang="en-US" altLang="zh-CN" dirty="0"/>
              <a:t>=annotations-</a:t>
            </a:r>
            <a:r>
              <a:rPr lang="en-US" altLang="zh-CN" dirty="0" err="1"/>
              <a:t>api.jar,ant</a:t>
            </a:r>
            <a:r>
              <a:rPr lang="en-US" altLang="zh-CN" dirty="0"/>
              <a:t>-</a:t>
            </a:r>
            <a:r>
              <a:rPr lang="en-US" altLang="zh-CN" dirty="0" err="1"/>
              <a:t>junit</a:t>
            </a:r>
            <a:r>
              <a:rPr lang="en-US" altLang="zh-CN" dirty="0"/>
              <a:t>*.</a:t>
            </a:r>
            <a:r>
              <a:rPr lang="en-US" altLang="zh-CN" dirty="0" err="1"/>
              <a:t>jar,ant-launcher.jar,ant.jar,asm</a:t>
            </a:r>
            <a:r>
              <a:rPr lang="en-US" altLang="zh-CN" dirty="0"/>
              <a:t>-*.</a:t>
            </a:r>
            <a:r>
              <a:rPr lang="en-US" altLang="zh-CN" dirty="0" err="1"/>
              <a:t>jar,aspectj</a:t>
            </a:r>
            <a:r>
              <a:rPr lang="en-US" altLang="zh-CN" dirty="0"/>
              <a:t>*.jar,bootstrap.jar,catalina-ant.jar,catalina-ha.jar,catalina-ssi.jar,catalina-storeconfig.jar,catalina-tribes.jar,catalina.jar,cglib-*.</a:t>
            </a:r>
            <a:r>
              <a:rPr lang="en-US" altLang="zh-CN" dirty="0" err="1"/>
              <a:t>jar,cobertura</a:t>
            </a:r>
            <a:r>
              <a:rPr lang="en-US" altLang="zh-CN" dirty="0"/>
              <a:t>-*.</a:t>
            </a:r>
            <a:r>
              <a:rPr lang="en-US" altLang="zh-CN" dirty="0" err="1"/>
              <a:t>jar,commons-beanutils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-codec*.</a:t>
            </a:r>
            <a:r>
              <a:rPr lang="en-US" altLang="zh-CN" dirty="0" err="1"/>
              <a:t>jar,commons</a:t>
            </a:r>
            <a:r>
              <a:rPr lang="en-US" altLang="zh-CN" dirty="0"/>
              <a:t>-collections*.</a:t>
            </a:r>
            <a:r>
              <a:rPr lang="en-US" altLang="zh-CN" dirty="0" err="1"/>
              <a:t>jar,commons-daemon.jar,commons-dbcp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-digester*.</a:t>
            </a:r>
            <a:r>
              <a:rPr lang="en-US" altLang="zh-CN" dirty="0" err="1"/>
              <a:t>jar,commons-fileupload</a:t>
            </a:r>
            <a:r>
              <a:rPr lang="en-US" altLang="zh-CN" dirty="0"/>
              <a:t>*.</a:t>
            </a:r>
            <a:r>
              <a:rPr lang="en-US" altLang="zh-CN" dirty="0" err="1"/>
              <a:t>jar,commons-httpclient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-io*.</a:t>
            </a:r>
            <a:r>
              <a:rPr lang="en-US" altLang="zh-CN" dirty="0" err="1"/>
              <a:t>jar,commons</a:t>
            </a:r>
            <a:r>
              <a:rPr lang="en-US" altLang="zh-CN" dirty="0"/>
              <a:t>-lang*.</a:t>
            </a:r>
            <a:r>
              <a:rPr lang="en-US" altLang="zh-CN" dirty="0" err="1"/>
              <a:t>jar,commons</a:t>
            </a:r>
            <a:r>
              <a:rPr lang="en-US" altLang="zh-CN" dirty="0"/>
              <a:t>-logging*.</a:t>
            </a:r>
            <a:r>
              <a:rPr lang="en-US" altLang="zh-CN" dirty="0" err="1"/>
              <a:t>jar,commons</a:t>
            </a:r>
            <a:r>
              <a:rPr lang="en-US" altLang="zh-CN" dirty="0"/>
              <a:t>-math*.</a:t>
            </a:r>
            <a:r>
              <a:rPr lang="en-US" altLang="zh-CN" dirty="0" err="1"/>
              <a:t>jar,commons</a:t>
            </a:r>
            <a:r>
              <a:rPr lang="en-US" altLang="zh-CN" dirty="0"/>
              <a:t>-pool*.jar,dom4j-*.</a:t>
            </a:r>
            <a:r>
              <a:rPr lang="en-US" altLang="zh-CN" dirty="0" err="1"/>
              <a:t>jar,easymock</a:t>
            </a:r>
            <a:r>
              <a:rPr lang="en-US" altLang="zh-CN" dirty="0"/>
              <a:t>-*.</a:t>
            </a:r>
            <a:r>
              <a:rPr lang="en-US" altLang="zh-CN" dirty="0" err="1"/>
              <a:t>jar,ecj</a:t>
            </a:r>
            <a:r>
              <a:rPr lang="en-US" altLang="zh-CN" dirty="0"/>
              <a:t>-*.</a:t>
            </a:r>
            <a:r>
              <a:rPr lang="en-US" altLang="zh-CN" dirty="0" err="1"/>
              <a:t>jar,el</a:t>
            </a:r>
            <a:r>
              <a:rPr lang="en-US" altLang="zh-CN" dirty="0"/>
              <a:t>-</a:t>
            </a:r>
            <a:r>
              <a:rPr lang="en-US" altLang="zh-CN" dirty="0" err="1"/>
              <a:t>api.jar,geronimo</a:t>
            </a:r>
            <a:r>
              <a:rPr lang="en-US" altLang="zh-CN" dirty="0"/>
              <a:t>-spec-</a:t>
            </a:r>
            <a:r>
              <a:rPr lang="en-US" altLang="zh-CN" dirty="0" err="1"/>
              <a:t>jaxrpc</a:t>
            </a:r>
            <a:r>
              <a:rPr lang="en-US" altLang="zh-CN" dirty="0"/>
              <a:t>*.jar,h2*.</a:t>
            </a:r>
            <a:r>
              <a:rPr lang="en-US" altLang="zh-CN" dirty="0" err="1"/>
              <a:t>jar,hamcrest</a:t>
            </a:r>
            <a:r>
              <a:rPr lang="en-US" altLang="zh-CN" dirty="0"/>
              <a:t>-*.</a:t>
            </a:r>
            <a:r>
              <a:rPr lang="en-US" altLang="zh-CN" dirty="0" err="1"/>
              <a:t>jar,hibernate</a:t>
            </a:r>
            <a:r>
              <a:rPr lang="en-US" altLang="zh-CN" dirty="0"/>
              <a:t>*.</a:t>
            </a:r>
            <a:r>
              <a:rPr lang="en-US" altLang="zh-CN" dirty="0" err="1"/>
              <a:t>jar,httpclient</a:t>
            </a:r>
            <a:r>
              <a:rPr lang="en-US" altLang="zh-CN" dirty="0"/>
              <a:t>*.jar,icu4j-*.</a:t>
            </a:r>
            <a:r>
              <a:rPr lang="en-US" altLang="zh-CN" dirty="0" err="1"/>
              <a:t>jar,jasper-el.jar,jasper.jar,jaspic-api.jar,jaxb</a:t>
            </a:r>
            <a:r>
              <a:rPr lang="en-US" altLang="zh-CN" dirty="0"/>
              <a:t>-*.</a:t>
            </a:r>
            <a:r>
              <a:rPr lang="en-US" altLang="zh-CN" dirty="0" err="1"/>
              <a:t>jar,jaxen</a:t>
            </a:r>
            <a:r>
              <a:rPr lang="en-US" altLang="zh-CN" dirty="0"/>
              <a:t>-*.</a:t>
            </a:r>
            <a:r>
              <a:rPr lang="en-US" altLang="zh-CN" dirty="0" err="1"/>
              <a:t>jar,jdom</a:t>
            </a:r>
            <a:r>
              <a:rPr lang="en-US" altLang="zh-CN" dirty="0"/>
              <a:t>-*.</a:t>
            </a:r>
            <a:r>
              <a:rPr lang="en-US" altLang="zh-CN" dirty="0" err="1"/>
              <a:t>jar,jetty</a:t>
            </a:r>
            <a:r>
              <a:rPr lang="en-US" altLang="zh-CN" dirty="0"/>
              <a:t>-*.</a:t>
            </a:r>
            <a:r>
              <a:rPr lang="en-US" altLang="zh-CN" dirty="0" err="1"/>
              <a:t>jar,jmx-tools.jar,jmx.jar,jsp-api.jar,jstl.jar,jta</a:t>
            </a:r>
            <a:r>
              <a:rPr lang="en-US" altLang="zh-CN" dirty="0"/>
              <a:t>*.</a:t>
            </a:r>
            <a:r>
              <a:rPr lang="en-US" altLang="zh-CN" dirty="0" err="1"/>
              <a:t>jar,junit</a:t>
            </a:r>
            <a:r>
              <a:rPr lang="en-US" altLang="zh-CN" dirty="0"/>
              <a:t>-*.jar,junit.jar,log4j*.</a:t>
            </a:r>
            <a:r>
              <a:rPr lang="en-US" altLang="zh-CN" dirty="0" err="1"/>
              <a:t>jar,mail</a:t>
            </a:r>
            <a:r>
              <a:rPr lang="en-US" altLang="zh-CN" dirty="0"/>
              <a:t>*.</a:t>
            </a:r>
            <a:r>
              <a:rPr lang="en-US" altLang="zh-CN" dirty="0" err="1"/>
              <a:t>jar,objenesis</a:t>
            </a:r>
            <a:r>
              <a:rPr lang="en-US" altLang="zh-CN" dirty="0"/>
              <a:t>-*.</a:t>
            </a:r>
            <a:r>
              <a:rPr lang="en-US" altLang="zh-CN" dirty="0" err="1"/>
              <a:t>jar,oraclepki.jar,oro</a:t>
            </a:r>
            <a:r>
              <a:rPr lang="en-US" altLang="zh-CN" dirty="0"/>
              <a:t>-*.</a:t>
            </a:r>
            <a:r>
              <a:rPr lang="en-US" altLang="zh-CN" dirty="0" err="1"/>
              <a:t>jar,servlet-api</a:t>
            </a:r>
            <a:r>
              <a:rPr lang="en-US" altLang="zh-CN" dirty="0"/>
              <a:t>-*.jar,servlet-api.jar,slf4j*.</a:t>
            </a:r>
            <a:r>
              <a:rPr lang="en-US" altLang="zh-CN" dirty="0" err="1"/>
              <a:t>jar,taglibs</a:t>
            </a:r>
            <a:r>
              <a:rPr lang="en-US" altLang="zh-CN" dirty="0"/>
              <a:t>-standard-spec-*.</a:t>
            </a:r>
            <a:r>
              <a:rPr lang="en-US" altLang="zh-CN" dirty="0" err="1"/>
              <a:t>jar,tagsoup</a:t>
            </a:r>
            <a:r>
              <a:rPr lang="en-US" altLang="zh-CN" dirty="0"/>
              <a:t>-*.jar,tomcat-api.jar,tomcat-coyote.jar,tomcat-dbcp.jar,tomcat-i18n-*.jar,tomcat-jdbc.jar,tomcat-jni.jar,tomcat-juli-adapters.jar,tomcat-juli.jar,tomcat-util-scan.jar,tomcat-util.jar,tomcat-websocket.jar,tools.jar,websocket-api.jar,wsdl4j*.</a:t>
            </a:r>
            <a:r>
              <a:rPr lang="en-US" altLang="zh-CN" dirty="0" err="1"/>
              <a:t>jar,xercesImpl.jar,xml-apis.jar,xmlParserAPIs</a:t>
            </a:r>
            <a:r>
              <a:rPr lang="en-US" altLang="zh-CN" dirty="0"/>
              <a:t>-*.</a:t>
            </a:r>
            <a:r>
              <a:rPr lang="en-US" altLang="zh-CN" dirty="0" err="1"/>
              <a:t>jar,xmlParserAPIs.jar,xom</a:t>
            </a:r>
            <a:r>
              <a:rPr lang="en-US" altLang="zh-CN" dirty="0"/>
              <a:t>-*.jar}, </a:t>
            </a:r>
            <a:r>
              <a:rPr lang="en-US" altLang="zh-CN" dirty="0" err="1"/>
              <a:t>java.rmi</a:t>
            </a:r>
            <a:r>
              <a:rPr lang="en-US" altLang="zh-CN" dirty="0"/>
              <a:t>={</a:t>
            </a:r>
            <a:r>
              <a:rPr lang="en-US" altLang="zh-CN" dirty="0" err="1"/>
              <a:t>java.rmi.server.randomIDs</a:t>
            </a:r>
            <a:r>
              <a:rPr lang="en-US" altLang="zh-CN" dirty="0"/>
              <a:t>=true, </a:t>
            </a:r>
            <a:r>
              <a:rPr lang="en-US" altLang="zh-CN" dirty="0" err="1"/>
              <a:t>java.rmi.server.hostname</a:t>
            </a:r>
            <a:r>
              <a:rPr lang="en-US" altLang="zh-CN" dirty="0"/>
              <a:t>=127.0.0.1}, </a:t>
            </a:r>
            <a:r>
              <a:rPr lang="en-US" altLang="zh-CN" dirty="0" err="1"/>
              <a:t>sun.management</a:t>
            </a:r>
            <a:r>
              <a:rPr lang="en-US" altLang="zh-CN" dirty="0"/>
              <a:t>={</a:t>
            </a:r>
            <a:r>
              <a:rPr lang="en-US" altLang="zh-CN" dirty="0" err="1"/>
              <a:t>sun.management.compiler</a:t>
            </a:r>
            <a:r>
              <a:rPr lang="en-US" altLang="zh-CN" dirty="0"/>
              <a:t>=</a:t>
            </a:r>
            <a:r>
              <a:rPr lang="en-US" altLang="zh-CN" dirty="0" err="1"/>
              <a:t>HotSpot</a:t>
            </a:r>
            <a:r>
              <a:rPr lang="en-US" altLang="zh-CN" dirty="0"/>
              <a:t> 64-Bit Tiered Compilers}, java.vm={</a:t>
            </a:r>
            <a:r>
              <a:rPr lang="en-US" altLang="zh-CN" dirty="0" err="1"/>
              <a:t>java.vm.version</a:t>
            </a:r>
            <a:r>
              <a:rPr lang="en-US" altLang="zh-CN" dirty="0"/>
              <a:t>=25.282-b08, java.vm.specification.name=Java Virtual Machine Specification, </a:t>
            </a:r>
            <a:r>
              <a:rPr lang="en-US" altLang="zh-CN" dirty="0" err="1"/>
              <a:t>java.vm.specification.vendor</a:t>
            </a:r>
            <a:r>
              <a:rPr lang="en-US" altLang="zh-CN" dirty="0"/>
              <a:t>=Oracle Corporation, java.vm.name=OpenJDK 64-Bit Server VM, </a:t>
            </a:r>
            <a:r>
              <a:rPr lang="en-US" altLang="zh-CN" dirty="0" err="1"/>
              <a:t>java.vm.specification.version</a:t>
            </a:r>
            <a:r>
              <a:rPr lang="en-US" altLang="zh-CN" dirty="0"/>
              <a:t>=1.8, java.vm.vendor=Amazon.com Inc., java.vm.info=mixed mode}, tomcat={</a:t>
            </a:r>
            <a:r>
              <a:rPr lang="en-US" altLang="zh-CN" dirty="0" err="1"/>
              <a:t>tomcat.util.scan.StandardJarScanFilter.jarsToScan</a:t>
            </a:r>
            <a:r>
              <a:rPr lang="en-US" altLang="zh-CN" dirty="0"/>
              <a:t>=log4j-taglib*.jar,log4j-web*.jar,log4javascript*.jar,slf4j-taglib*.jar, </a:t>
            </a:r>
            <a:r>
              <a:rPr lang="en-US" altLang="zh-CN" dirty="0" err="1"/>
              <a:t>tomcat.util.buf.StringCache.byte.enabled</a:t>
            </a:r>
            <a:r>
              <a:rPr lang="en-US" altLang="zh-CN" dirty="0"/>
              <a:t>=true, </a:t>
            </a:r>
            <a:r>
              <a:rPr lang="en-US" altLang="zh-CN" dirty="0" err="1"/>
              <a:t>tomcat.util.scan.StandardJarScanFilter.jarsToSkip</a:t>
            </a:r>
            <a:r>
              <a:rPr lang="en-US" altLang="zh-CN" dirty="0"/>
              <a:t>=annotations-</a:t>
            </a:r>
            <a:r>
              <a:rPr lang="en-US" altLang="zh-CN" dirty="0" err="1"/>
              <a:t>api.jar,ant</a:t>
            </a:r>
            <a:r>
              <a:rPr lang="en-US" altLang="zh-CN" dirty="0"/>
              <a:t>-</a:t>
            </a:r>
            <a:r>
              <a:rPr lang="en-US" altLang="zh-CN" dirty="0" err="1"/>
              <a:t>junit</a:t>
            </a:r>
            <a:r>
              <a:rPr lang="en-US" altLang="zh-CN" dirty="0"/>
              <a:t>*.</a:t>
            </a:r>
            <a:r>
              <a:rPr lang="en-US" altLang="zh-CN" dirty="0" err="1"/>
              <a:t>jar,ant-launcher.jar,ant.jar,asm</a:t>
            </a:r>
            <a:r>
              <a:rPr lang="en-US" altLang="zh-CN" dirty="0"/>
              <a:t>-*.</a:t>
            </a:r>
            <a:r>
              <a:rPr lang="en-US" altLang="zh-CN" dirty="0" err="1"/>
              <a:t>jar,aspectj</a:t>
            </a:r>
            <a:r>
              <a:rPr lang="en-US" altLang="zh-CN" dirty="0"/>
              <a:t>*.jar,bootstrap.jar,catalina-ant.jar,catalina-ha.jar,catalina-ssi.jar,catalina-storeconfig.jar,catalina-tribes.jar,catalina.jar,cglib-*.</a:t>
            </a:r>
            <a:r>
              <a:rPr lang="en-US" altLang="zh-CN" dirty="0" err="1"/>
              <a:t>jar,cobertura</a:t>
            </a:r>
            <a:r>
              <a:rPr lang="en-US" altLang="zh-CN" dirty="0"/>
              <a:t>-*.</a:t>
            </a:r>
            <a:r>
              <a:rPr lang="en-US" altLang="zh-CN" dirty="0" err="1"/>
              <a:t>jar,commons-beanutils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-codec*.</a:t>
            </a:r>
            <a:r>
              <a:rPr lang="en-US" altLang="zh-CN" dirty="0" err="1"/>
              <a:t>jar,commons</a:t>
            </a:r>
            <a:r>
              <a:rPr lang="en-US" altLang="zh-CN" dirty="0"/>
              <a:t>-collections*.</a:t>
            </a:r>
            <a:r>
              <a:rPr lang="en-US" altLang="zh-CN" dirty="0" err="1"/>
              <a:t>jar,commons-daemon.jar,commons-dbcp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-digester*.</a:t>
            </a:r>
            <a:r>
              <a:rPr lang="en-US" altLang="zh-CN" dirty="0" err="1"/>
              <a:t>jar,commons-fileupload</a:t>
            </a:r>
            <a:r>
              <a:rPr lang="en-US" altLang="zh-CN" dirty="0"/>
              <a:t>*.</a:t>
            </a:r>
            <a:r>
              <a:rPr lang="en-US" altLang="zh-CN" dirty="0" err="1"/>
              <a:t>jar,commons-httpclient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-io*.</a:t>
            </a:r>
            <a:r>
              <a:rPr lang="en-US" altLang="zh-CN" dirty="0" err="1"/>
              <a:t>jar,commons</a:t>
            </a:r>
            <a:r>
              <a:rPr lang="en-US" altLang="zh-CN" dirty="0"/>
              <a:t>-lang*.</a:t>
            </a:r>
            <a:r>
              <a:rPr lang="en-US" altLang="zh-CN" dirty="0" err="1"/>
              <a:t>jar,commons</a:t>
            </a:r>
            <a:r>
              <a:rPr lang="en-US" altLang="zh-CN" dirty="0"/>
              <a:t>-logging*.</a:t>
            </a:r>
            <a:r>
              <a:rPr lang="en-US" altLang="zh-CN" dirty="0" err="1"/>
              <a:t>jar,commons</a:t>
            </a:r>
            <a:r>
              <a:rPr lang="en-US" altLang="zh-CN" dirty="0"/>
              <a:t>-math*.</a:t>
            </a:r>
            <a:r>
              <a:rPr lang="en-US" altLang="zh-CN" dirty="0" err="1"/>
              <a:t>jar,commons</a:t>
            </a:r>
            <a:r>
              <a:rPr lang="en-US" altLang="zh-CN" dirty="0"/>
              <a:t>-pool*.jar,dom4j-*.</a:t>
            </a:r>
            <a:r>
              <a:rPr lang="en-US" altLang="zh-CN" dirty="0" err="1"/>
              <a:t>jar,easymock</a:t>
            </a:r>
            <a:r>
              <a:rPr lang="en-US" altLang="zh-CN" dirty="0"/>
              <a:t>-*.</a:t>
            </a:r>
            <a:r>
              <a:rPr lang="en-US" altLang="zh-CN" dirty="0" err="1"/>
              <a:t>jar,ecj</a:t>
            </a:r>
            <a:r>
              <a:rPr lang="en-US" altLang="zh-CN" dirty="0"/>
              <a:t>-*.</a:t>
            </a:r>
            <a:r>
              <a:rPr lang="en-US" altLang="zh-CN" dirty="0" err="1"/>
              <a:t>jar,el</a:t>
            </a:r>
            <a:r>
              <a:rPr lang="en-US" altLang="zh-CN" dirty="0"/>
              <a:t>-</a:t>
            </a:r>
            <a:r>
              <a:rPr lang="en-US" altLang="zh-CN" dirty="0" err="1"/>
              <a:t>api.jar,geronimo</a:t>
            </a:r>
            <a:r>
              <a:rPr lang="en-US" altLang="zh-CN" dirty="0"/>
              <a:t>-spec-</a:t>
            </a:r>
            <a:r>
              <a:rPr lang="en-US" altLang="zh-CN" dirty="0" err="1"/>
              <a:t>jaxrpc</a:t>
            </a:r>
            <a:r>
              <a:rPr lang="en-US" altLang="zh-CN" dirty="0"/>
              <a:t>*.jar,h2*.</a:t>
            </a:r>
            <a:r>
              <a:rPr lang="en-US" altLang="zh-CN" dirty="0" err="1"/>
              <a:t>jar,hamcrest</a:t>
            </a:r>
            <a:r>
              <a:rPr lang="en-US" altLang="zh-CN" dirty="0"/>
              <a:t>-*.</a:t>
            </a:r>
            <a:r>
              <a:rPr lang="en-US" altLang="zh-CN" dirty="0" err="1"/>
              <a:t>jar,hibernate</a:t>
            </a:r>
            <a:r>
              <a:rPr lang="en-US" altLang="zh-CN" dirty="0"/>
              <a:t>*.</a:t>
            </a:r>
            <a:r>
              <a:rPr lang="en-US" altLang="zh-CN" dirty="0" err="1"/>
              <a:t>jar,httpclient</a:t>
            </a:r>
            <a:r>
              <a:rPr lang="en-US" altLang="zh-CN" dirty="0"/>
              <a:t>*.jar,icu4j-*.</a:t>
            </a:r>
            <a:r>
              <a:rPr lang="en-US" altLang="zh-CN" dirty="0" err="1"/>
              <a:t>jar,jasper-el.jar,jasper.jar,jaspic-api.jar,jaxb</a:t>
            </a:r>
            <a:r>
              <a:rPr lang="en-US" altLang="zh-CN" dirty="0"/>
              <a:t>-*.</a:t>
            </a:r>
            <a:r>
              <a:rPr lang="en-US" altLang="zh-CN" dirty="0" err="1"/>
              <a:t>jar,jaxen</a:t>
            </a:r>
            <a:r>
              <a:rPr lang="en-US" altLang="zh-CN" dirty="0"/>
              <a:t>-*.</a:t>
            </a:r>
            <a:r>
              <a:rPr lang="en-US" altLang="zh-CN" dirty="0" err="1"/>
              <a:t>jar,jdom</a:t>
            </a:r>
            <a:r>
              <a:rPr lang="en-US" altLang="zh-CN" dirty="0"/>
              <a:t>-*.</a:t>
            </a:r>
            <a:r>
              <a:rPr lang="en-US" altLang="zh-CN" dirty="0" err="1"/>
              <a:t>jar,jetty</a:t>
            </a:r>
            <a:r>
              <a:rPr lang="en-US" altLang="zh-CN" dirty="0"/>
              <a:t>-*.</a:t>
            </a:r>
            <a:r>
              <a:rPr lang="en-US" altLang="zh-CN" dirty="0" err="1"/>
              <a:t>jar,jmx-tools.jar,jmx.jar,jsp-api.jar,jstl.jar,jta</a:t>
            </a:r>
            <a:r>
              <a:rPr lang="en-US" altLang="zh-CN" dirty="0"/>
              <a:t>*.</a:t>
            </a:r>
            <a:r>
              <a:rPr lang="en-US" altLang="zh-CN" dirty="0" err="1"/>
              <a:t>jar,junit</a:t>
            </a:r>
            <a:r>
              <a:rPr lang="en-US" altLang="zh-CN" dirty="0"/>
              <a:t>-*.jar,junit.jar,log4j*.</a:t>
            </a:r>
            <a:r>
              <a:rPr lang="en-US" altLang="zh-CN" dirty="0" err="1"/>
              <a:t>jar,mail</a:t>
            </a:r>
            <a:r>
              <a:rPr lang="en-US" altLang="zh-CN" dirty="0"/>
              <a:t>*.</a:t>
            </a:r>
            <a:r>
              <a:rPr lang="en-US" altLang="zh-CN" dirty="0" err="1"/>
              <a:t>jar,objenesis</a:t>
            </a:r>
            <a:r>
              <a:rPr lang="en-US" altLang="zh-CN" dirty="0"/>
              <a:t>-*.</a:t>
            </a:r>
            <a:r>
              <a:rPr lang="en-US" altLang="zh-CN" dirty="0" err="1"/>
              <a:t>jar,oraclepki.jar,oro</a:t>
            </a:r>
            <a:r>
              <a:rPr lang="en-US" altLang="zh-CN" dirty="0"/>
              <a:t>-*.</a:t>
            </a:r>
            <a:r>
              <a:rPr lang="en-US" altLang="zh-CN" dirty="0" err="1"/>
              <a:t>jar,servlet-api</a:t>
            </a:r>
            <a:r>
              <a:rPr lang="en-US" altLang="zh-CN" dirty="0"/>
              <a:t>-*.jar,servlet-api.jar,slf4j*.</a:t>
            </a:r>
            <a:r>
              <a:rPr lang="en-US" altLang="zh-CN" dirty="0" err="1"/>
              <a:t>jar,taglibs</a:t>
            </a:r>
            <a:r>
              <a:rPr lang="en-US" altLang="zh-CN" dirty="0"/>
              <a:t>-standard-spec-*.</a:t>
            </a:r>
            <a:r>
              <a:rPr lang="en-US" altLang="zh-CN" dirty="0" err="1"/>
              <a:t>jar,tagsoup</a:t>
            </a:r>
            <a:r>
              <a:rPr lang="en-US" altLang="zh-CN" dirty="0"/>
              <a:t>-*.jar,tomcat-api.jar,tomcat-coyote.jar,tomcat-dbcp.jar,tomcat-i18n-*.jar,tomcat-jdbc.jar,tomcat-jni.jar,tomcat-juli-adapters.jar,tomcat-juli.jar,tomcat-util-scan.jar,tomcat-util.jar,tomcat-websocket.jar,tools.jar,websocket-api.jar,wsdl4j*.</a:t>
            </a:r>
            <a:r>
              <a:rPr lang="en-US" altLang="zh-CN" dirty="0" err="1"/>
              <a:t>jar,xercesImpl.jar,xml-apis.jar,xmlParserAPIs</a:t>
            </a:r>
            <a:r>
              <a:rPr lang="en-US" altLang="zh-CN" dirty="0"/>
              <a:t>-*.</a:t>
            </a:r>
            <a:r>
              <a:rPr lang="en-US" altLang="zh-CN" dirty="0" err="1"/>
              <a:t>jar,xmlParserAPIs.jar,xom</a:t>
            </a:r>
            <a:r>
              <a:rPr lang="en-US" altLang="zh-CN" dirty="0"/>
              <a:t>-*.jar}, </a:t>
            </a:r>
            <a:r>
              <a:rPr lang="en-US" altLang="zh-CN" dirty="0" err="1"/>
              <a:t>java.util.logging.config</a:t>
            </a:r>
            <a:r>
              <a:rPr lang="en-US" altLang="zh-CN" dirty="0"/>
              <a:t>={</a:t>
            </a:r>
            <a:r>
              <a:rPr lang="en-US" altLang="zh-CN" dirty="0" err="1"/>
              <a:t>java.util.logging.config.file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\Local\JetBrains\IntelliJIdea2020.1\tomcat\Tomcat_9_0_44_huwei\conf\</a:t>
            </a:r>
            <a:r>
              <a:rPr lang="en-US" altLang="zh-CN" dirty="0" err="1"/>
              <a:t>logging.properties</a:t>
            </a:r>
            <a:r>
              <a:rPr lang="en-US" altLang="zh-CN" dirty="0"/>
              <a:t>}, </a:t>
            </a:r>
            <a:r>
              <a:rPr lang="en-US" altLang="zh-CN" dirty="0" err="1"/>
              <a:t>sun.boot.class</a:t>
            </a:r>
            <a:r>
              <a:rPr lang="en-US" altLang="zh-CN" dirty="0"/>
              <a:t>={</a:t>
            </a:r>
            <a:r>
              <a:rPr lang="en-US" altLang="zh-CN" dirty="0" err="1"/>
              <a:t>sun.boot.class.path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resources.jar;C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rt.jar;C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sunrsasign.jar;C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jsse.jar;C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jce.jar;C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charsets.jar;C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jfr.jar;C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\classes}, </a:t>
            </a:r>
            <a:r>
              <a:rPr lang="en-US" altLang="zh-CN" dirty="0" err="1"/>
              <a:t>jdk.tls</a:t>
            </a:r>
            <a:r>
              <a:rPr lang="en-US" altLang="zh-CN" dirty="0"/>
              <a:t>={</a:t>
            </a:r>
            <a:r>
              <a:rPr lang="en-US" altLang="zh-CN" dirty="0" err="1"/>
              <a:t>jdk.tls.ephemeralDHKeySize</a:t>
            </a:r>
            <a:r>
              <a:rPr lang="en-US" altLang="zh-CN" dirty="0"/>
              <a:t>=2048}, path={</a:t>
            </a:r>
            <a:r>
              <a:rPr lang="en-US" altLang="zh-CN" dirty="0" err="1"/>
              <a:t>path.separator</a:t>
            </a:r>
            <a:r>
              <a:rPr lang="en-US" altLang="zh-CN" dirty="0"/>
              <a:t>=;}, java={</a:t>
            </a:r>
            <a:r>
              <a:rPr lang="en-US" altLang="zh-CN" dirty="0" err="1"/>
              <a:t>java.class.path</a:t>
            </a:r>
            <a:r>
              <a:rPr lang="en-US" altLang="zh-CN" dirty="0"/>
              <a:t>=E:\apache-tomcat-9.0.44\bin\</a:t>
            </a:r>
            <a:r>
              <a:rPr lang="en-US" altLang="zh-CN" dirty="0" err="1"/>
              <a:t>bootstrap.jar;E</a:t>
            </a:r>
            <a:r>
              <a:rPr lang="en-US" altLang="zh-CN" dirty="0"/>
              <a:t>:\apache-tomcat-9.0.44\bin\tomcat-juli.jar, </a:t>
            </a:r>
            <a:r>
              <a:rPr lang="en-US" altLang="zh-CN" dirty="0" err="1"/>
              <a:t>java.ext.dirs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ext;C</a:t>
            </a:r>
            <a:r>
              <a:rPr lang="en-US" altLang="zh-CN" dirty="0"/>
              <a:t>:\WINDOWS\Sun\Java\lib\</a:t>
            </a:r>
            <a:r>
              <a:rPr lang="en-US" altLang="zh-CN" dirty="0" err="1"/>
              <a:t>ext</a:t>
            </a:r>
            <a:r>
              <a:rPr lang="en-US" altLang="zh-CN" dirty="0"/>
              <a:t>, java.runtime.name=OpenJDK Runtime Environment, </a:t>
            </a:r>
            <a:r>
              <a:rPr lang="en-US" altLang="zh-CN" dirty="0" err="1"/>
              <a:t>java.runtime.version</a:t>
            </a:r>
            <a:r>
              <a:rPr lang="en-US" altLang="zh-CN" dirty="0"/>
              <a:t>=1.8.0_282-b08, </a:t>
            </a:r>
            <a:r>
              <a:rPr lang="en-US" altLang="zh-CN" dirty="0" err="1"/>
              <a:t>java.specification.version</a:t>
            </a:r>
            <a:r>
              <a:rPr lang="en-US" altLang="zh-CN" dirty="0"/>
              <a:t>=1.8, java.vendor=Amazon.com Inc., </a:t>
            </a:r>
            <a:r>
              <a:rPr lang="en-US" altLang="zh-CN" dirty="0" err="1"/>
              <a:t>java.class.version</a:t>
            </a:r>
            <a:r>
              <a:rPr lang="en-US" altLang="zh-CN" dirty="0"/>
              <a:t>=52.0, </a:t>
            </a:r>
            <a:r>
              <a:rPr lang="en-US" altLang="zh-CN" dirty="0" err="1"/>
              <a:t>java.util.logging.config.file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\Local\JetBrains\IntelliJIdea2020.1\tomcat\Tomcat_9_0_44_huwei\conf\</a:t>
            </a:r>
            <a:r>
              <a:rPr lang="en-US" altLang="zh-CN" dirty="0" err="1"/>
              <a:t>logging.properties</a:t>
            </a:r>
            <a:r>
              <a:rPr lang="en-US" altLang="zh-CN" dirty="0"/>
              <a:t>, java.vendor.url=https://aws.amazon.com/corretto/, java.specification.name=Java Platform API Specification, </a:t>
            </a:r>
            <a:r>
              <a:rPr lang="en-US" altLang="zh-CN" dirty="0" err="1"/>
              <a:t>java.util.concurrent.ForkJoinPool.common.threadFactory</a:t>
            </a:r>
            <a:r>
              <a:rPr lang="en-US" altLang="zh-CN" dirty="0"/>
              <a:t>=</a:t>
            </a:r>
            <a:r>
              <a:rPr lang="en-US" altLang="zh-CN" dirty="0" err="1"/>
              <a:t>org.apache.catalina.startup.SafeForkJoinWorkerThreadFactory</a:t>
            </a:r>
            <a:r>
              <a:rPr lang="en-US" altLang="zh-CN" dirty="0"/>
              <a:t>, </a:t>
            </a:r>
            <a:r>
              <a:rPr lang="en-US" altLang="zh-CN" dirty="0" err="1"/>
              <a:t>java.awt.printerjob</a:t>
            </a:r>
            <a:r>
              <a:rPr lang="en-US" altLang="zh-CN" dirty="0"/>
              <a:t>=</a:t>
            </a:r>
            <a:r>
              <a:rPr lang="en-US" altLang="zh-CN" dirty="0" err="1"/>
              <a:t>sun.awt.windows.WPrinterJob</a:t>
            </a:r>
            <a:r>
              <a:rPr lang="en-US" altLang="zh-CN" dirty="0"/>
              <a:t>, </a:t>
            </a:r>
            <a:r>
              <a:rPr lang="en-US" altLang="zh-CN" dirty="0" err="1"/>
              <a:t>java.naming.factory.url.pkgs</a:t>
            </a:r>
            <a:r>
              <a:rPr lang="en-US" altLang="zh-CN" dirty="0"/>
              <a:t>=</a:t>
            </a:r>
            <a:r>
              <a:rPr lang="en-US" altLang="zh-CN" dirty="0" err="1"/>
              <a:t>org.apache.naming</a:t>
            </a:r>
            <a:r>
              <a:rPr lang="en-US" altLang="zh-CN" dirty="0"/>
              <a:t>, </a:t>
            </a:r>
            <a:r>
              <a:rPr lang="en-US" altLang="zh-CN" dirty="0" err="1"/>
              <a:t>java.vm.version</a:t>
            </a:r>
            <a:r>
              <a:rPr lang="en-US" altLang="zh-CN" dirty="0"/>
              <a:t>=25.282-b08, </a:t>
            </a:r>
            <a:r>
              <a:rPr lang="en-US" altLang="zh-CN" dirty="0" err="1"/>
              <a:t>java.home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, </a:t>
            </a:r>
            <a:r>
              <a:rPr lang="en-US" altLang="zh-CN" dirty="0" err="1"/>
              <a:t>java.endorsed.dirs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\lib\endorsed, </a:t>
            </a:r>
            <a:r>
              <a:rPr lang="en-US" altLang="zh-CN" dirty="0" err="1"/>
              <a:t>java.rmi.server.randomIDs</a:t>
            </a:r>
            <a:r>
              <a:rPr lang="en-US" altLang="zh-CN" dirty="0"/>
              <a:t>=true, </a:t>
            </a:r>
            <a:r>
              <a:rPr lang="en-US" altLang="zh-CN" dirty="0" err="1"/>
              <a:t>java.version</a:t>
            </a:r>
            <a:r>
              <a:rPr lang="en-US" altLang="zh-CN" dirty="0"/>
              <a:t>=1.8.0_282, </a:t>
            </a:r>
            <a:r>
              <a:rPr lang="en-US" altLang="zh-CN" dirty="0" err="1"/>
              <a:t>java.awt.graphicsenv</a:t>
            </a:r>
            <a:r>
              <a:rPr lang="en-US" altLang="zh-CN" dirty="0"/>
              <a:t>=sun.awt.Win32GraphicsEnvironment, </a:t>
            </a:r>
            <a:r>
              <a:rPr lang="en-US" altLang="zh-CN" dirty="0" err="1"/>
              <a:t>java.vm.specification.version</a:t>
            </a:r>
            <a:r>
              <a:rPr lang="en-US" altLang="zh-CN" dirty="0"/>
              <a:t>=1.8, </a:t>
            </a:r>
            <a:r>
              <a:rPr lang="en-US" altLang="zh-CN" dirty="0" err="1"/>
              <a:t>java.vendor.url.bug</a:t>
            </a:r>
            <a:r>
              <a:rPr lang="en-US" altLang="zh-CN" dirty="0"/>
              <a:t>=https://github.com/corretto/corretto-8/issues/, </a:t>
            </a:r>
            <a:r>
              <a:rPr lang="en-US" altLang="zh-CN" dirty="0" err="1"/>
              <a:t>java.util.logging.manager</a:t>
            </a:r>
            <a:r>
              <a:rPr lang="en-US" altLang="zh-CN" dirty="0"/>
              <a:t>=</a:t>
            </a:r>
            <a:r>
              <a:rPr lang="en-US" altLang="zh-CN" dirty="0" err="1"/>
              <a:t>org.apache.juli.ClassLoaderLogManager</a:t>
            </a:r>
            <a:r>
              <a:rPr lang="en-US" altLang="zh-CN" dirty="0"/>
              <a:t>, java.vm.specification.name=Java Virtual Machine Specification, </a:t>
            </a:r>
            <a:r>
              <a:rPr lang="en-US" altLang="zh-CN" dirty="0" err="1"/>
              <a:t>java.specification.vendor</a:t>
            </a:r>
            <a:r>
              <a:rPr lang="en-US" altLang="zh-CN" dirty="0"/>
              <a:t>=Oracle Corporation, </a:t>
            </a:r>
            <a:r>
              <a:rPr lang="en-US" altLang="zh-CN" dirty="0" err="1"/>
              <a:t>java.naming.factory.initial</a:t>
            </a:r>
            <a:r>
              <a:rPr lang="en-US" altLang="zh-CN" dirty="0"/>
              <a:t>=</a:t>
            </a:r>
            <a:r>
              <a:rPr lang="en-US" altLang="zh-CN" dirty="0" err="1"/>
              <a:t>org.apache.naming.java.javaURLContextFactory</a:t>
            </a:r>
            <a:r>
              <a:rPr lang="en-US" altLang="zh-CN" dirty="0"/>
              <a:t>, java.vm.vendor=Amazon.com Inc., </a:t>
            </a:r>
            <a:r>
              <a:rPr lang="en-US" altLang="zh-CN" dirty="0" err="1"/>
              <a:t>java.rmi.server.hostname</a:t>
            </a:r>
            <a:r>
              <a:rPr lang="en-US" altLang="zh-CN" dirty="0"/>
              <a:t>=127.0.0.1, java.vm.info=mixed mode, </a:t>
            </a:r>
            <a:r>
              <a:rPr lang="en-US" altLang="zh-CN" dirty="0" err="1"/>
              <a:t>java.library.path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bin;C</a:t>
            </a:r>
            <a:r>
              <a:rPr lang="en-US" altLang="zh-CN" dirty="0"/>
              <a:t>:\WINDOWS\Sun\Java\</a:t>
            </a:r>
            <a:r>
              <a:rPr lang="en-US" altLang="zh-CN" dirty="0" err="1"/>
              <a:t>bin;C</a:t>
            </a:r>
            <a:r>
              <a:rPr lang="en-US" altLang="zh-CN" dirty="0"/>
              <a:t>:\WINDOWS\system32;C:\WINDOWS;C:\WINDOWS\system32;C:\Program Files\Java\jdk-13\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</a:t>
            </a:r>
            <a:r>
              <a:rPr lang="en-US" altLang="zh-CN" dirty="0" err="1"/>
              <a:t>Scripts;C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\Local\Continuum\anaconda3\Library\</a:t>
            </a:r>
            <a:r>
              <a:rPr lang="en-US" altLang="zh-CN" dirty="0" err="1"/>
              <a:t>bin;C</a:t>
            </a:r>
            <a:r>
              <a:rPr lang="en-US" altLang="zh-CN" dirty="0"/>
              <a:t>:\Windows\System32;C:\Program Files (x86)\Google\Chrome\</a:t>
            </a:r>
            <a:r>
              <a:rPr lang="en-US" altLang="zh-CN" dirty="0" err="1"/>
              <a:t>Application;C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\Local\Continuum\anaconda3\Lib\site-packages\pyqt5_tools;C:\Windows\System32\</a:t>
            </a:r>
            <a:r>
              <a:rPr lang="en-US" altLang="zh-CN" dirty="0" err="1"/>
              <a:t>WindowsPowerShell</a:t>
            </a:r>
            <a:r>
              <a:rPr lang="en-US" altLang="zh-CN" dirty="0"/>
              <a:t>\v1.0;C:\Program Files\PuTTY\;C:\Program Files (x86)\Microsoft Visual Studio\Common\Tools\</a:t>
            </a:r>
            <a:r>
              <a:rPr lang="en-US" altLang="zh-CN" dirty="0" err="1"/>
              <a:t>WinNT;C</a:t>
            </a:r>
            <a:r>
              <a:rPr lang="en-US" altLang="zh-CN" dirty="0"/>
              <a:t>:\Program Files (x86)\Microsoft Visual Studio\Common\MSDev98\</a:t>
            </a:r>
            <a:r>
              <a:rPr lang="en-US" altLang="zh-CN" dirty="0" err="1"/>
              <a:t>Bin;C</a:t>
            </a:r>
            <a:r>
              <a:rPr lang="en-US" altLang="zh-CN" dirty="0"/>
              <a:t>:\Program Files (x86)\Microsoft Visual Studio\Common\</a:t>
            </a:r>
            <a:r>
              <a:rPr lang="en-US" altLang="zh-CN" dirty="0" err="1"/>
              <a:t>Tools;C</a:t>
            </a:r>
            <a:r>
              <a:rPr lang="en-US" altLang="zh-CN" dirty="0"/>
              <a:t>:\Program Files (x86)\Microsoft Visual Studio\VC98\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\Local\Microsoft\</a:t>
            </a:r>
            <a:r>
              <a:rPr lang="en-US" altLang="zh-CN" dirty="0" err="1"/>
              <a:t>WindowsApps;C</a:t>
            </a:r>
            <a:r>
              <a:rPr lang="en-US" altLang="zh-CN" dirty="0"/>
              <a:t>:\Program Files\</a:t>
            </a:r>
            <a:r>
              <a:rPr lang="en-US" altLang="zh-CN" dirty="0" err="1"/>
              <a:t>Bandizip</a:t>
            </a:r>
            <a:r>
              <a:rPr lang="en-US" altLang="zh-CN" dirty="0"/>
              <a:t>\;C:\Users\83599\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\Local\Programs\Microsoft VS Code\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</a:t>
            </a:r>
            <a:r>
              <a:rPr lang="en-US" altLang="zh-CN" dirty="0" err="1"/>
              <a:t>GitHubDesktop</a:t>
            </a:r>
            <a:r>
              <a:rPr lang="en-US" altLang="zh-CN" dirty="0"/>
              <a:t>\</a:t>
            </a:r>
            <a:r>
              <a:rPr lang="en-US" altLang="zh-CN" dirty="0" err="1"/>
              <a:t>bin;C</a:t>
            </a:r>
            <a:r>
              <a:rPr lang="en-US" altLang="zh-CN" dirty="0"/>
              <a:t>:\Program Files\JetBrains\PyCharm 2020.1.1\bin;;C:\Users\83599\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\Local\Microsoft\</a:t>
            </a:r>
            <a:r>
              <a:rPr lang="en-US" altLang="zh-CN" dirty="0" err="1"/>
              <a:t>WindowsApps;C</a:t>
            </a:r>
            <a:r>
              <a:rPr lang="en-US" altLang="zh-CN" dirty="0"/>
              <a:t>:\Windows\System32;C:\Program Files (x86)\Google\Chrome\Application;;., </a:t>
            </a:r>
            <a:r>
              <a:rPr lang="en-US" altLang="zh-CN" dirty="0" err="1"/>
              <a:t>java.protocol.handler.pkgs</a:t>
            </a:r>
            <a:r>
              <a:rPr lang="en-US" altLang="zh-CN" dirty="0"/>
              <a:t>=</a:t>
            </a:r>
            <a:r>
              <a:rPr lang="en-US" altLang="zh-CN" dirty="0" err="1"/>
              <a:t>org.apache.catalina.webresources</a:t>
            </a:r>
            <a:r>
              <a:rPr lang="en-US" altLang="zh-CN" dirty="0"/>
              <a:t>, java.vm.name=OpenJDK 64-Bit Server VM, </a:t>
            </a:r>
            <a:r>
              <a:rPr lang="en-US" altLang="zh-CN" dirty="0" err="1"/>
              <a:t>java.vm.specification.vendor</a:t>
            </a:r>
            <a:r>
              <a:rPr lang="en-US" altLang="zh-CN" dirty="0"/>
              <a:t>=Oracle Corporation, </a:t>
            </a:r>
            <a:r>
              <a:rPr lang="en-US" altLang="zh-CN" dirty="0" err="1"/>
              <a:t>java.io.tmpdir</a:t>
            </a:r>
            <a:r>
              <a:rPr lang="en-US" altLang="zh-CN" dirty="0"/>
              <a:t>=E:\apache-tomcat-9.0.44\temp}, java.vendor.url={</a:t>
            </a:r>
            <a:r>
              <a:rPr lang="en-US" altLang="zh-CN" dirty="0" err="1"/>
              <a:t>java.vendor.url.bug</a:t>
            </a:r>
            <a:r>
              <a:rPr lang="en-US" altLang="zh-CN" dirty="0"/>
              <a:t>=https://github.com/corretto/corretto-8/issues/}, com.mchange.v2.log={com.mchange.v2.log.jdk14logging.suppressStackWalk=true}, </a:t>
            </a:r>
            <a:r>
              <a:rPr lang="en-US" altLang="zh-CN" dirty="0" err="1"/>
              <a:t>java.ext</a:t>
            </a:r>
            <a:r>
              <a:rPr lang="en-US" altLang="zh-CN" dirty="0"/>
              <a:t>={</a:t>
            </a:r>
            <a:r>
              <a:rPr lang="en-US" altLang="zh-CN" dirty="0" err="1"/>
              <a:t>java.ext.dirs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ext;C</a:t>
            </a:r>
            <a:r>
              <a:rPr lang="en-US" altLang="zh-CN" dirty="0"/>
              <a:t>:\WINDOWS\Sun\Java\lib\</a:t>
            </a:r>
            <a:r>
              <a:rPr lang="en-US" altLang="zh-CN" dirty="0" err="1"/>
              <a:t>ext</a:t>
            </a:r>
            <a:r>
              <a:rPr lang="en-US" altLang="zh-CN" dirty="0"/>
              <a:t>}, </a:t>
            </a:r>
            <a:r>
              <a:rPr lang="en-US" altLang="zh-CN" dirty="0" err="1"/>
              <a:t>sun.boot</a:t>
            </a:r>
            <a:r>
              <a:rPr lang="en-US" altLang="zh-CN" dirty="0"/>
              <a:t>={</a:t>
            </a:r>
            <a:r>
              <a:rPr lang="en-US" altLang="zh-CN" dirty="0" err="1"/>
              <a:t>sun.boot.library.path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\bin, </a:t>
            </a:r>
            <a:r>
              <a:rPr lang="en-US" altLang="zh-CN" dirty="0" err="1"/>
              <a:t>sun.boot.class.path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resources.jar;C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rt.jar;C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sunrsasign.jar;C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jsse.jar;C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jce.jar;C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charsets.jar;C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jfr.jar;C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\classes}, </a:t>
            </a:r>
            <a:r>
              <a:rPr lang="en-US" altLang="zh-CN" dirty="0" err="1"/>
              <a:t>com.sun.management.jmxremote</a:t>
            </a:r>
            <a:r>
              <a:rPr lang="en-US" altLang="zh-CN" dirty="0"/>
              <a:t>={</a:t>
            </a:r>
            <a:r>
              <a:rPr lang="en-US" altLang="zh-CN" dirty="0" err="1"/>
              <a:t>com.sun.management.jmxremote.password.file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jmxremote.password</a:t>
            </a:r>
            <a:r>
              <a:rPr lang="en-US" altLang="zh-CN" dirty="0"/>
              <a:t>, </a:t>
            </a:r>
            <a:r>
              <a:rPr lang="en-US" altLang="zh-CN" dirty="0" err="1"/>
              <a:t>com.sun.management.jmxremote.port</a:t>
            </a:r>
            <a:r>
              <a:rPr lang="en-US" altLang="zh-CN" dirty="0"/>
              <a:t>=1099, </a:t>
            </a:r>
            <a:r>
              <a:rPr lang="en-US" altLang="zh-CN" dirty="0" err="1"/>
              <a:t>com.sun.management.jmxremote.access.file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jmxremote.access</a:t>
            </a:r>
            <a:r>
              <a:rPr lang="en-US" altLang="zh-CN" dirty="0"/>
              <a:t>, </a:t>
            </a:r>
            <a:r>
              <a:rPr lang="en-US" altLang="zh-CN" dirty="0" err="1"/>
              <a:t>com.sun.management.jmxremote.ssl</a:t>
            </a:r>
            <a:r>
              <a:rPr lang="en-US" altLang="zh-CN" dirty="0"/>
              <a:t>=false}, package={</a:t>
            </a:r>
            <a:r>
              <a:rPr lang="en-US" altLang="zh-CN" dirty="0" err="1"/>
              <a:t>package.access</a:t>
            </a:r>
            <a:r>
              <a:rPr lang="en-US" altLang="zh-CN" dirty="0"/>
              <a:t>=sun.,org.apache.catalina.,org.apache.coyote.,org.apache.jasper.,org.apache.tomcat., </a:t>
            </a:r>
            <a:r>
              <a:rPr lang="en-US" altLang="zh-CN" dirty="0" err="1"/>
              <a:t>package.definition</a:t>
            </a:r>
            <a:r>
              <a:rPr lang="en-US" altLang="zh-CN" dirty="0"/>
              <a:t>=sun.,java.,org.apache.catalina.,org.apache.coyote.,org.apache.jasper.,org.apache.naming.,org.apache.tomcat.}, </a:t>
            </a:r>
            <a:r>
              <a:rPr lang="en-US" altLang="zh-CN" dirty="0" err="1"/>
              <a:t>java.util.concurrent</a:t>
            </a:r>
            <a:r>
              <a:rPr lang="en-US" altLang="zh-CN" dirty="0"/>
              <a:t>={</a:t>
            </a:r>
            <a:r>
              <a:rPr lang="en-US" altLang="zh-CN" dirty="0" err="1"/>
              <a:t>java.util.concurrent.ForkJoinPool.common.threadFactory</a:t>
            </a:r>
            <a:r>
              <a:rPr lang="en-US" altLang="zh-CN" dirty="0"/>
              <a:t>=</a:t>
            </a:r>
            <a:r>
              <a:rPr lang="en-US" altLang="zh-CN" dirty="0" err="1"/>
              <a:t>org.apache.catalina.startup.SafeForkJoinWorkerThreadFactory</a:t>
            </a:r>
            <a:r>
              <a:rPr lang="en-US" altLang="zh-CN" dirty="0"/>
              <a:t>}, </a:t>
            </a:r>
            <a:r>
              <a:rPr lang="en-US" altLang="zh-CN" dirty="0" err="1"/>
              <a:t>sun.os</a:t>
            </a:r>
            <a:r>
              <a:rPr lang="en-US" altLang="zh-CN" dirty="0"/>
              <a:t>={</a:t>
            </a:r>
            <a:r>
              <a:rPr lang="en-US" altLang="zh-CN" dirty="0" err="1"/>
              <a:t>sun.os.patch.level</a:t>
            </a:r>
            <a:r>
              <a:rPr lang="en-US" altLang="zh-CN" dirty="0"/>
              <a:t>=}, </a:t>
            </a:r>
            <a:r>
              <a:rPr lang="en-US" altLang="zh-CN" dirty="0" err="1"/>
              <a:t>sun.boot.library</a:t>
            </a:r>
            <a:r>
              <a:rPr lang="en-US" altLang="zh-CN" dirty="0"/>
              <a:t>={</a:t>
            </a:r>
            <a:r>
              <a:rPr lang="en-US" altLang="zh-CN" dirty="0" err="1"/>
              <a:t>sun.boot.library.path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\bin}, </a:t>
            </a:r>
            <a:r>
              <a:rPr lang="en-US" altLang="zh-CN" dirty="0" err="1"/>
              <a:t>com.sun.management.jmxremote.password</a:t>
            </a:r>
            <a:r>
              <a:rPr lang="en-US" altLang="zh-CN" dirty="0"/>
              <a:t>={</a:t>
            </a:r>
            <a:r>
              <a:rPr lang="en-US" altLang="zh-CN" dirty="0" err="1"/>
              <a:t>com.sun.management.jmxremote.password.file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jmxremote.password</a:t>
            </a:r>
            <a:r>
              <a:rPr lang="en-US" altLang="zh-CN" dirty="0"/>
              <a:t>}, </a:t>
            </a:r>
            <a:r>
              <a:rPr lang="en-US" altLang="zh-CN" dirty="0" err="1"/>
              <a:t>java.rmi.server</a:t>
            </a:r>
            <a:r>
              <a:rPr lang="en-US" altLang="zh-CN" dirty="0"/>
              <a:t>={</a:t>
            </a:r>
            <a:r>
              <a:rPr lang="en-US" altLang="zh-CN" dirty="0" err="1"/>
              <a:t>java.rmi.server.randomIDs</a:t>
            </a:r>
            <a:r>
              <a:rPr lang="en-US" altLang="zh-CN" dirty="0"/>
              <a:t>=true, </a:t>
            </a:r>
            <a:r>
              <a:rPr lang="en-US" altLang="zh-CN" dirty="0" err="1"/>
              <a:t>java.rmi.server.hostname</a:t>
            </a:r>
            <a:r>
              <a:rPr lang="en-US" altLang="zh-CN" dirty="0"/>
              <a:t>=127.0.0.1}, </a:t>
            </a:r>
            <a:r>
              <a:rPr lang="en-US" altLang="zh-CN" dirty="0" err="1"/>
              <a:t>java.class</a:t>
            </a:r>
            <a:r>
              <a:rPr lang="en-US" altLang="zh-CN" dirty="0"/>
              <a:t>={</a:t>
            </a:r>
            <a:r>
              <a:rPr lang="en-US" altLang="zh-CN" dirty="0" err="1"/>
              <a:t>java.class.path</a:t>
            </a:r>
            <a:r>
              <a:rPr lang="en-US" altLang="zh-CN" dirty="0"/>
              <a:t>=E:\apache-tomcat-9.0.44\bin\</a:t>
            </a:r>
            <a:r>
              <a:rPr lang="en-US" altLang="zh-CN" dirty="0" err="1"/>
              <a:t>bootstrap.jar;E</a:t>
            </a:r>
            <a:r>
              <a:rPr lang="en-US" altLang="zh-CN" dirty="0"/>
              <a:t>:\apache-tomcat-9.0.44\bin\tomcat-juli.jar, </a:t>
            </a:r>
            <a:r>
              <a:rPr lang="en-US" altLang="zh-CN" dirty="0" err="1"/>
              <a:t>java.class.version</a:t>
            </a:r>
            <a:r>
              <a:rPr lang="en-US" altLang="zh-CN" dirty="0"/>
              <a:t>=52.0}, </a:t>
            </a:r>
            <a:r>
              <a:rPr lang="en-US" altLang="zh-CN" dirty="0" err="1"/>
              <a:t>com.mchange</a:t>
            </a:r>
            <a:r>
              <a:rPr lang="en-US" altLang="zh-CN" dirty="0"/>
              <a:t>={com.mchange.v2.log.jdk14logging.suppressStackWalk=true}, </a:t>
            </a:r>
            <a:r>
              <a:rPr lang="en-US" altLang="zh-CN" dirty="0" err="1"/>
              <a:t>java.vm.specification</a:t>
            </a:r>
            <a:r>
              <a:rPr lang="en-US" altLang="zh-CN" dirty="0"/>
              <a:t>={java.vm.specification.name=Java Virtual Machine Specification, </a:t>
            </a:r>
            <a:r>
              <a:rPr lang="en-US" altLang="zh-CN" dirty="0" err="1"/>
              <a:t>java.vm.specification.vendor</a:t>
            </a:r>
            <a:r>
              <a:rPr lang="en-US" altLang="zh-CN" dirty="0"/>
              <a:t>=Oracle Corporation, </a:t>
            </a:r>
            <a:r>
              <a:rPr lang="en-US" altLang="zh-CN" dirty="0" err="1"/>
              <a:t>java.vm.specification.version</a:t>
            </a:r>
            <a:r>
              <a:rPr lang="en-US" altLang="zh-CN" dirty="0"/>
              <a:t>=1.8}, </a:t>
            </a:r>
            <a:r>
              <a:rPr lang="en-US" altLang="zh-CN" dirty="0" err="1"/>
              <a:t>java.util.concurrent.ForkJoinPool.common</a:t>
            </a:r>
            <a:r>
              <a:rPr lang="en-US" altLang="zh-CN" dirty="0"/>
              <a:t>={</a:t>
            </a:r>
            <a:r>
              <a:rPr lang="en-US" altLang="zh-CN" dirty="0" err="1"/>
              <a:t>java.util.concurrent.ForkJoinPool.common.threadFactory</a:t>
            </a:r>
            <a:r>
              <a:rPr lang="en-US" altLang="zh-CN" dirty="0"/>
              <a:t>=</a:t>
            </a:r>
            <a:r>
              <a:rPr lang="en-US" altLang="zh-CN" dirty="0" err="1"/>
              <a:t>org.apache.catalina.startup.SafeForkJoinWorkerThreadFactory</a:t>
            </a:r>
            <a:r>
              <a:rPr lang="en-US" altLang="zh-CN" dirty="0"/>
              <a:t>}, </a:t>
            </a:r>
            <a:r>
              <a:rPr lang="en-US" altLang="zh-CN" dirty="0" err="1"/>
              <a:t>java.library</a:t>
            </a:r>
            <a:r>
              <a:rPr lang="en-US" altLang="zh-CN" dirty="0"/>
              <a:t>={</a:t>
            </a:r>
            <a:r>
              <a:rPr lang="en-US" altLang="zh-CN" dirty="0" err="1"/>
              <a:t>java.library.path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bin;C</a:t>
            </a:r>
            <a:r>
              <a:rPr lang="en-US" altLang="zh-CN" dirty="0"/>
              <a:t>:\WINDOWS\Sun\Java\</a:t>
            </a:r>
            <a:r>
              <a:rPr lang="en-US" altLang="zh-CN" dirty="0" err="1"/>
              <a:t>bin;C</a:t>
            </a:r>
            <a:r>
              <a:rPr lang="en-US" altLang="zh-CN" dirty="0"/>
              <a:t>:\WINDOWS\system32;C:\WINDOWS;C:\WINDOWS\system32;C:\Program Files\Java\jdk-13\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</a:t>
            </a:r>
            <a:r>
              <a:rPr lang="en-US" altLang="zh-CN" dirty="0" err="1"/>
              <a:t>Scripts;C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\Local\Continuum\anaconda3\Library\</a:t>
            </a:r>
            <a:r>
              <a:rPr lang="en-US" altLang="zh-CN" dirty="0" err="1"/>
              <a:t>bin;C</a:t>
            </a:r>
            <a:r>
              <a:rPr lang="en-US" altLang="zh-CN" dirty="0"/>
              <a:t>:\Windows\System32;C:\Program Files (x86)\Google\Chrome\</a:t>
            </a:r>
            <a:r>
              <a:rPr lang="en-US" altLang="zh-CN" dirty="0" err="1"/>
              <a:t>Application;C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\Local\Continuum\anaconda3\Lib\site-packages\pyqt5_tools;C:\Windows\System32\</a:t>
            </a:r>
            <a:r>
              <a:rPr lang="en-US" altLang="zh-CN" dirty="0" err="1"/>
              <a:t>WindowsPowerShell</a:t>
            </a:r>
            <a:r>
              <a:rPr lang="en-US" altLang="zh-CN" dirty="0"/>
              <a:t>\v1.0;C:\Program Files\PuTTY\;C:\Program Files (x86)\Microsoft Visual Studio\Common\Tools\</a:t>
            </a:r>
            <a:r>
              <a:rPr lang="en-US" altLang="zh-CN" dirty="0" err="1"/>
              <a:t>WinNT;C</a:t>
            </a:r>
            <a:r>
              <a:rPr lang="en-US" altLang="zh-CN" dirty="0"/>
              <a:t>:\Program Files (x86)\Microsoft Visual Studio\Common\MSDev98\</a:t>
            </a:r>
            <a:r>
              <a:rPr lang="en-US" altLang="zh-CN" dirty="0" err="1"/>
              <a:t>Bin;C</a:t>
            </a:r>
            <a:r>
              <a:rPr lang="en-US" altLang="zh-CN" dirty="0"/>
              <a:t>:\Program Files (x86)\Microsoft Visual Studio\Common\</a:t>
            </a:r>
            <a:r>
              <a:rPr lang="en-US" altLang="zh-CN" dirty="0" err="1"/>
              <a:t>Tools;C</a:t>
            </a:r>
            <a:r>
              <a:rPr lang="en-US" altLang="zh-CN" dirty="0"/>
              <a:t>:\Program Files (x86)\Microsoft Visual Studio\VC98\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\Local\Microsoft\</a:t>
            </a:r>
            <a:r>
              <a:rPr lang="en-US" altLang="zh-CN" dirty="0" err="1"/>
              <a:t>WindowsApps;C</a:t>
            </a:r>
            <a:r>
              <a:rPr lang="en-US" altLang="zh-CN" dirty="0"/>
              <a:t>:\Program Files\</a:t>
            </a:r>
            <a:r>
              <a:rPr lang="en-US" altLang="zh-CN" dirty="0" err="1"/>
              <a:t>Bandizip</a:t>
            </a:r>
            <a:r>
              <a:rPr lang="en-US" altLang="zh-CN" dirty="0"/>
              <a:t>\;C:\Users\83599\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\Local\Programs\Microsoft VS Code\</a:t>
            </a:r>
            <a:r>
              <a:rPr lang="en-US" altLang="zh-CN" dirty="0" err="1"/>
              <a:t>bin;C</a:t>
            </a:r>
            <a:r>
              <a:rPr lang="en-US" altLang="zh-CN" dirty="0"/>
              <a:t>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</a:t>
            </a:r>
            <a:r>
              <a:rPr lang="en-US" altLang="zh-CN" dirty="0" err="1"/>
              <a:t>GitHubDesktop</a:t>
            </a:r>
            <a:r>
              <a:rPr lang="en-US" altLang="zh-CN" dirty="0"/>
              <a:t>\</a:t>
            </a:r>
            <a:r>
              <a:rPr lang="en-US" altLang="zh-CN" dirty="0" err="1"/>
              <a:t>bin;C</a:t>
            </a:r>
            <a:r>
              <a:rPr lang="en-US" altLang="zh-CN" dirty="0"/>
              <a:t>:\Program Files\JetBrains\PyCharm 2020.1.1\bin;;C:\Users\83599\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\Local\Microsoft\</a:t>
            </a:r>
            <a:r>
              <a:rPr lang="en-US" altLang="zh-CN" dirty="0" err="1"/>
              <a:t>WindowsApps;C</a:t>
            </a:r>
            <a:r>
              <a:rPr lang="en-US" altLang="zh-CN" dirty="0"/>
              <a:t>:\Windows\System32;C:\Program Files (x86)\Google\Chrome\Application;;.}, </a:t>
            </a:r>
            <a:r>
              <a:rPr lang="en-US" altLang="zh-CN" dirty="0" err="1"/>
              <a:t>sun.os.patch</a:t>
            </a:r>
            <a:r>
              <a:rPr lang="en-US" altLang="zh-CN" dirty="0"/>
              <a:t>={</a:t>
            </a:r>
            <a:r>
              <a:rPr lang="en-US" altLang="zh-CN" dirty="0" err="1"/>
              <a:t>sun.os.patch.level</a:t>
            </a:r>
            <a:r>
              <a:rPr lang="en-US" altLang="zh-CN" dirty="0"/>
              <a:t>=}, com.mchange.v2.log.jdk14logging={com.mchange.v2.log.jdk14logging.suppressStackWalk=true}, </a:t>
            </a:r>
            <a:r>
              <a:rPr lang="en-US" altLang="zh-CN" dirty="0" err="1"/>
              <a:t>java.endorsed</a:t>
            </a:r>
            <a:r>
              <a:rPr lang="en-US" altLang="zh-CN" dirty="0"/>
              <a:t>={</a:t>
            </a:r>
            <a:r>
              <a:rPr lang="en-US" altLang="zh-CN" dirty="0" err="1"/>
              <a:t>java.endorsed.dirs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\lib\endorsed}, </a:t>
            </a:r>
            <a:r>
              <a:rPr lang="en-US" altLang="zh-CN" dirty="0" err="1"/>
              <a:t>sun.jnu</a:t>
            </a:r>
            <a:r>
              <a:rPr lang="en-US" altLang="zh-CN" dirty="0"/>
              <a:t>={</a:t>
            </a:r>
            <a:r>
              <a:rPr lang="en-US" altLang="zh-CN" dirty="0" err="1"/>
              <a:t>sun.jnu.encoding</a:t>
            </a:r>
            <a:r>
              <a:rPr lang="en-US" altLang="zh-CN" dirty="0"/>
              <a:t>=GBK}, java.naming.factory.url={</a:t>
            </a:r>
            <a:r>
              <a:rPr lang="en-US" altLang="zh-CN" dirty="0" err="1"/>
              <a:t>java.naming.factory.url.pkgs</a:t>
            </a:r>
            <a:r>
              <a:rPr lang="en-US" altLang="zh-CN" dirty="0"/>
              <a:t>=</a:t>
            </a:r>
            <a:r>
              <a:rPr lang="en-US" altLang="zh-CN" dirty="0" err="1"/>
              <a:t>org.apache.naming</a:t>
            </a:r>
            <a:r>
              <a:rPr lang="en-US" altLang="zh-CN" dirty="0"/>
              <a:t>}, </a:t>
            </a:r>
            <a:r>
              <a:rPr lang="en-US" altLang="zh-CN" dirty="0" err="1"/>
              <a:t>java.protocol.handler</a:t>
            </a:r>
            <a:r>
              <a:rPr lang="en-US" altLang="zh-CN" dirty="0"/>
              <a:t>={</a:t>
            </a:r>
            <a:r>
              <a:rPr lang="en-US" altLang="zh-CN" dirty="0" err="1"/>
              <a:t>java.protocol.handler.pkgs</a:t>
            </a:r>
            <a:r>
              <a:rPr lang="en-US" altLang="zh-CN" dirty="0"/>
              <a:t>=</a:t>
            </a:r>
            <a:r>
              <a:rPr lang="en-US" altLang="zh-CN" dirty="0" err="1"/>
              <a:t>org.apache.catalina.webresources</a:t>
            </a:r>
            <a:r>
              <a:rPr lang="en-US" altLang="zh-CN" dirty="0"/>
              <a:t>}, </a:t>
            </a:r>
            <a:r>
              <a:rPr lang="en-US" altLang="zh-CN" dirty="0" err="1"/>
              <a:t>sun.cpu</a:t>
            </a:r>
            <a:r>
              <a:rPr lang="en-US" altLang="zh-CN" dirty="0"/>
              <a:t>={</a:t>
            </a:r>
            <a:r>
              <a:rPr lang="en-US" altLang="zh-CN" dirty="0" err="1"/>
              <a:t>sun.cpu.endian</a:t>
            </a:r>
            <a:r>
              <a:rPr lang="en-US" altLang="zh-CN" dirty="0"/>
              <a:t>=little, </a:t>
            </a:r>
            <a:r>
              <a:rPr lang="en-US" altLang="zh-CN" dirty="0" err="1"/>
              <a:t>sun.cpu.isalist</a:t>
            </a:r>
            <a:r>
              <a:rPr lang="en-US" altLang="zh-CN" dirty="0"/>
              <a:t>=amd64}, </a:t>
            </a:r>
            <a:r>
              <a:rPr lang="en-US" altLang="zh-CN" dirty="0" err="1"/>
              <a:t>java.util.logging</a:t>
            </a:r>
            <a:r>
              <a:rPr lang="en-US" altLang="zh-CN" dirty="0"/>
              <a:t>={</a:t>
            </a:r>
            <a:r>
              <a:rPr lang="en-US" altLang="zh-CN" dirty="0" err="1"/>
              <a:t>java.util.logging.manager</a:t>
            </a:r>
            <a:r>
              <a:rPr lang="en-US" altLang="zh-CN" dirty="0"/>
              <a:t>=</a:t>
            </a:r>
            <a:r>
              <a:rPr lang="en-US" altLang="zh-CN" dirty="0" err="1"/>
              <a:t>org.apache.juli.ClassLoaderLogManager</a:t>
            </a:r>
            <a:r>
              <a:rPr lang="en-US" altLang="zh-CN" dirty="0"/>
              <a:t>, </a:t>
            </a:r>
            <a:r>
              <a:rPr lang="en-US" altLang="zh-CN" dirty="0" err="1"/>
              <a:t>java.util.logging.config.file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\Local\JetBrains\IntelliJIdea2020.1\tomcat\Tomcat_9_0_44_huwei\conf\</a:t>
            </a:r>
            <a:r>
              <a:rPr lang="en-US" altLang="zh-CN" dirty="0" err="1"/>
              <a:t>logging.properties</a:t>
            </a:r>
            <a:r>
              <a:rPr lang="en-US" altLang="zh-CN" dirty="0"/>
              <a:t>}, shared={</a:t>
            </a:r>
            <a:r>
              <a:rPr lang="en-US" altLang="zh-CN" dirty="0" err="1"/>
              <a:t>shared.loader</a:t>
            </a:r>
            <a:r>
              <a:rPr lang="en-US" altLang="zh-CN" dirty="0"/>
              <a:t>=}, </a:t>
            </a:r>
            <a:r>
              <a:rPr lang="en-US" altLang="zh-CN" dirty="0" err="1"/>
              <a:t>java.protocol</a:t>
            </a:r>
            <a:r>
              <a:rPr lang="en-US" altLang="zh-CN" dirty="0"/>
              <a:t>={</a:t>
            </a:r>
            <a:r>
              <a:rPr lang="en-US" altLang="zh-CN" dirty="0" err="1"/>
              <a:t>java.protocol.handler.pkgs</a:t>
            </a:r>
            <a:r>
              <a:rPr lang="en-US" altLang="zh-CN" dirty="0"/>
              <a:t>=</a:t>
            </a:r>
            <a:r>
              <a:rPr lang="en-US" altLang="zh-CN" dirty="0" err="1"/>
              <a:t>org.apache.catalina.webresources</a:t>
            </a:r>
            <a:r>
              <a:rPr lang="en-US" altLang="zh-CN" dirty="0"/>
              <a:t>}, server={</a:t>
            </a:r>
            <a:r>
              <a:rPr lang="en-US" altLang="zh-CN" dirty="0" err="1"/>
              <a:t>server.loader</a:t>
            </a:r>
            <a:r>
              <a:rPr lang="en-US" altLang="zh-CN" dirty="0"/>
              <a:t>=}, </a:t>
            </a:r>
            <a:r>
              <a:rPr lang="en-US" altLang="zh-CN" dirty="0" err="1"/>
              <a:t>java.util</a:t>
            </a:r>
            <a:r>
              <a:rPr lang="en-US" altLang="zh-CN" dirty="0"/>
              <a:t>={</a:t>
            </a:r>
            <a:r>
              <a:rPr lang="en-US" altLang="zh-CN" dirty="0" err="1"/>
              <a:t>java.util.logging.manager</a:t>
            </a:r>
            <a:r>
              <a:rPr lang="en-US" altLang="zh-CN" dirty="0"/>
              <a:t>=</a:t>
            </a:r>
            <a:r>
              <a:rPr lang="en-US" altLang="zh-CN" dirty="0" err="1"/>
              <a:t>org.apache.juli.ClassLoaderLogManager</a:t>
            </a:r>
            <a:r>
              <a:rPr lang="en-US" altLang="zh-CN" dirty="0"/>
              <a:t>, </a:t>
            </a:r>
            <a:r>
              <a:rPr lang="en-US" altLang="zh-CN" dirty="0" err="1"/>
              <a:t>java.util.concurrent.ForkJoinPool.common.threadFactory</a:t>
            </a:r>
            <a:r>
              <a:rPr lang="en-US" altLang="zh-CN" dirty="0"/>
              <a:t>=</a:t>
            </a:r>
            <a:r>
              <a:rPr lang="en-US" altLang="zh-CN" dirty="0" err="1"/>
              <a:t>org.apache.catalina.startup.SafeForkJoinWorkerThreadFactory</a:t>
            </a:r>
            <a:r>
              <a:rPr lang="en-US" altLang="zh-CN" dirty="0"/>
              <a:t>, </a:t>
            </a:r>
            <a:r>
              <a:rPr lang="en-US" altLang="zh-CN" dirty="0" err="1"/>
              <a:t>java.util.logging.config.file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\Local\JetBrains\IntelliJIdea2020.1\tomcat\Tomcat_9_0_44_huwei\conf\</a:t>
            </a:r>
            <a:r>
              <a:rPr lang="en-US" altLang="zh-CN" dirty="0" err="1"/>
              <a:t>logging.properties</a:t>
            </a:r>
            <a:r>
              <a:rPr lang="en-US" altLang="zh-CN" dirty="0"/>
              <a:t>}, line={</a:t>
            </a:r>
            <a:r>
              <a:rPr lang="en-US" altLang="zh-CN" dirty="0" err="1"/>
              <a:t>line.separator</a:t>
            </a:r>
            <a:r>
              <a:rPr lang="en-US" altLang="zh-CN" dirty="0"/>
              <a:t>=</a:t>
            </a:r>
          </a:p>
          <a:p>
            <a:r>
              <a:rPr lang="en-US" altLang="zh-CN" dirty="0"/>
              <a:t>}, sun.java={</a:t>
            </a:r>
            <a:r>
              <a:rPr lang="en-US" altLang="zh-CN" dirty="0" err="1"/>
              <a:t>sun.java.launcher</a:t>
            </a:r>
            <a:r>
              <a:rPr lang="en-US" altLang="zh-CN" dirty="0"/>
              <a:t>=SUN_STANDARD, </a:t>
            </a:r>
            <a:r>
              <a:rPr lang="en-US" altLang="zh-CN" dirty="0" err="1"/>
              <a:t>sun.java.command</a:t>
            </a:r>
            <a:r>
              <a:rPr lang="en-US" altLang="zh-CN" dirty="0"/>
              <a:t>=</a:t>
            </a:r>
            <a:r>
              <a:rPr lang="en-US" altLang="zh-CN" dirty="0" err="1"/>
              <a:t>org.apache.catalina.startup.Bootstrap</a:t>
            </a:r>
            <a:r>
              <a:rPr lang="en-US" altLang="zh-CN" dirty="0"/>
              <a:t> start}, sun={</a:t>
            </a:r>
            <a:r>
              <a:rPr lang="en-US" altLang="zh-CN" dirty="0" err="1"/>
              <a:t>sun.arch.data.model</a:t>
            </a:r>
            <a:r>
              <a:rPr lang="en-US" altLang="zh-CN" dirty="0"/>
              <a:t>=64, </a:t>
            </a:r>
            <a:r>
              <a:rPr lang="en-US" altLang="zh-CN" dirty="0" err="1"/>
              <a:t>sun.java.launcher</a:t>
            </a:r>
            <a:r>
              <a:rPr lang="en-US" altLang="zh-CN" dirty="0"/>
              <a:t>=SUN_STANDARD, </a:t>
            </a:r>
            <a:r>
              <a:rPr lang="en-US" altLang="zh-CN" dirty="0" err="1"/>
              <a:t>sun.desktop</a:t>
            </a:r>
            <a:r>
              <a:rPr lang="en-US" altLang="zh-CN" dirty="0"/>
              <a:t>=windows, </a:t>
            </a:r>
            <a:r>
              <a:rPr lang="en-US" altLang="zh-CN" dirty="0" err="1"/>
              <a:t>sun.java.command</a:t>
            </a:r>
            <a:r>
              <a:rPr lang="en-US" altLang="zh-CN" dirty="0"/>
              <a:t>=</a:t>
            </a:r>
            <a:r>
              <a:rPr lang="en-US" altLang="zh-CN" dirty="0" err="1"/>
              <a:t>org.apache.catalina.startup.Bootstrap</a:t>
            </a:r>
            <a:r>
              <a:rPr lang="en-US" altLang="zh-CN" dirty="0"/>
              <a:t> start, </a:t>
            </a:r>
            <a:r>
              <a:rPr lang="en-US" altLang="zh-CN" dirty="0" err="1"/>
              <a:t>sun.os.patch.level</a:t>
            </a:r>
            <a:r>
              <a:rPr lang="en-US" altLang="zh-CN" dirty="0"/>
              <a:t>=, </a:t>
            </a:r>
            <a:r>
              <a:rPr lang="en-US" altLang="zh-CN" dirty="0" err="1"/>
              <a:t>sun.management.compiler</a:t>
            </a:r>
            <a:r>
              <a:rPr lang="en-US" altLang="zh-CN" dirty="0"/>
              <a:t>=</a:t>
            </a:r>
            <a:r>
              <a:rPr lang="en-US" altLang="zh-CN" dirty="0" err="1"/>
              <a:t>HotSpot</a:t>
            </a:r>
            <a:r>
              <a:rPr lang="en-US" altLang="zh-CN" dirty="0"/>
              <a:t> 64-Bit Tiered Compilers, </a:t>
            </a:r>
            <a:r>
              <a:rPr lang="en-US" altLang="zh-CN" dirty="0" err="1"/>
              <a:t>sun.boot.class.path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resources.jar;C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rt.jar;C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sunrsasign.jar;C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jsse.jar;C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jce.jar;C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charsets.jar;C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\lib\</a:t>
            </a:r>
            <a:r>
              <a:rPr lang="en-US" altLang="zh-CN" dirty="0" err="1"/>
              <a:t>jfr.jar;C</a:t>
            </a:r>
            <a:r>
              <a:rPr lang="en-US" altLang="zh-CN" dirty="0"/>
              <a:t>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\classes, </a:t>
            </a:r>
            <a:r>
              <a:rPr lang="en-US" altLang="zh-CN" dirty="0" err="1"/>
              <a:t>sun.jnu.encoding</a:t>
            </a:r>
            <a:r>
              <a:rPr lang="en-US" altLang="zh-CN" dirty="0"/>
              <a:t>=GBK, </a:t>
            </a:r>
            <a:r>
              <a:rPr lang="en-US" altLang="zh-CN" dirty="0" err="1"/>
              <a:t>sun.cpu.isalist</a:t>
            </a:r>
            <a:r>
              <a:rPr lang="en-US" altLang="zh-CN" dirty="0"/>
              <a:t>=amd64, </a:t>
            </a:r>
            <a:r>
              <a:rPr lang="en-US" altLang="zh-CN" dirty="0" err="1"/>
              <a:t>sun.boot.library.path</a:t>
            </a:r>
            <a:r>
              <a:rPr lang="en-US" altLang="zh-CN" dirty="0"/>
              <a:t>=C:\Users\83599\.</a:t>
            </a:r>
            <a:r>
              <a:rPr lang="en-US" altLang="zh-CN" dirty="0" err="1"/>
              <a:t>jdks</a:t>
            </a:r>
            <a:r>
              <a:rPr lang="en-US" altLang="zh-CN" dirty="0"/>
              <a:t>\corretto-1.8.0_282\</a:t>
            </a:r>
            <a:r>
              <a:rPr lang="en-US" altLang="zh-CN" dirty="0" err="1"/>
              <a:t>jre</a:t>
            </a:r>
            <a:r>
              <a:rPr lang="en-US" altLang="zh-CN" dirty="0"/>
              <a:t>\bin, </a:t>
            </a:r>
            <a:r>
              <a:rPr lang="en-US" altLang="zh-CN" dirty="0" err="1"/>
              <a:t>sun.cpu.endian</a:t>
            </a:r>
            <a:r>
              <a:rPr lang="en-US" altLang="zh-CN" dirty="0"/>
              <a:t>=little, </a:t>
            </a:r>
            <a:r>
              <a:rPr lang="en-US" altLang="zh-CN" dirty="0" err="1"/>
              <a:t>sun.io.unicode.encoding</a:t>
            </a:r>
            <a:r>
              <a:rPr lang="en-US" altLang="zh-CN" dirty="0"/>
              <a:t>=</a:t>
            </a:r>
            <a:r>
              <a:rPr lang="en-US" altLang="zh-CN" dirty="0" err="1"/>
              <a:t>UnicodeLittle</a:t>
            </a:r>
            <a:r>
              <a:rPr lang="en-US" altLang="zh-CN" dirty="0"/>
              <a:t>}, </a:t>
            </a:r>
            <a:r>
              <a:rPr lang="en-US" altLang="zh-CN" dirty="0" err="1"/>
              <a:t>tomcat.util.buf</a:t>
            </a:r>
            <a:r>
              <a:rPr lang="en-US" altLang="zh-CN" dirty="0"/>
              <a:t>={</a:t>
            </a:r>
            <a:r>
              <a:rPr lang="en-US" altLang="zh-CN" dirty="0" err="1"/>
              <a:t>tomcat.util.buf.StringCache.byte.enabled</a:t>
            </a:r>
            <a:r>
              <a:rPr lang="en-US" altLang="zh-CN" dirty="0"/>
              <a:t>=true}, </a:t>
            </a:r>
            <a:r>
              <a:rPr lang="en-US" altLang="zh-CN" dirty="0" err="1"/>
              <a:t>sun.arch.data</a:t>
            </a:r>
            <a:r>
              <a:rPr lang="en-US" altLang="zh-CN" dirty="0"/>
              <a:t>={</a:t>
            </a:r>
            <a:r>
              <a:rPr lang="en-US" altLang="zh-CN" dirty="0" err="1"/>
              <a:t>sun.arch.data.model</a:t>
            </a:r>
            <a:r>
              <a:rPr lang="en-US" altLang="zh-CN" dirty="0"/>
              <a:t>=64}, file={</a:t>
            </a:r>
            <a:r>
              <a:rPr lang="en-US" altLang="zh-CN" dirty="0" err="1"/>
              <a:t>file.separator</a:t>
            </a:r>
            <a:r>
              <a:rPr lang="en-US" altLang="zh-CN" dirty="0"/>
              <a:t>=\, </a:t>
            </a:r>
            <a:r>
              <a:rPr lang="en-US" altLang="zh-CN" dirty="0" err="1"/>
              <a:t>file.encoding.pkg</a:t>
            </a:r>
            <a:r>
              <a:rPr lang="en-US" altLang="zh-CN" dirty="0"/>
              <a:t>=sun.io, </a:t>
            </a:r>
            <a:r>
              <a:rPr lang="en-US" altLang="zh-CN" dirty="0" err="1"/>
              <a:t>file.encoding</a:t>
            </a:r>
            <a:r>
              <a:rPr lang="en-US" altLang="zh-CN" dirty="0"/>
              <a:t>=GBK}, </a:t>
            </a:r>
            <a:r>
              <a:rPr lang="en-US" altLang="zh-CN" dirty="0" err="1"/>
              <a:t>java.naming</a:t>
            </a:r>
            <a:r>
              <a:rPr lang="en-US" altLang="zh-CN" dirty="0"/>
              <a:t>={</a:t>
            </a:r>
            <a:r>
              <a:rPr lang="en-US" altLang="zh-CN" dirty="0" err="1"/>
              <a:t>java.naming.factory.initial</a:t>
            </a:r>
            <a:r>
              <a:rPr lang="en-US" altLang="zh-CN" dirty="0"/>
              <a:t>=</a:t>
            </a:r>
            <a:r>
              <a:rPr lang="en-US" altLang="zh-CN" dirty="0" err="1"/>
              <a:t>org.apache.naming.java.javaURLContextFactory</a:t>
            </a:r>
            <a:r>
              <a:rPr lang="en-US" altLang="zh-CN" dirty="0"/>
              <a:t>, </a:t>
            </a:r>
            <a:r>
              <a:rPr lang="en-US" altLang="zh-CN" dirty="0" err="1"/>
              <a:t>java.naming.factory.url.pkgs</a:t>
            </a:r>
            <a:r>
              <a:rPr lang="en-US" altLang="zh-CN" dirty="0"/>
              <a:t>=</a:t>
            </a:r>
            <a:r>
              <a:rPr lang="en-US" altLang="zh-CN" dirty="0" err="1"/>
              <a:t>org.apache.naming</a:t>
            </a:r>
            <a:r>
              <a:rPr lang="en-US" altLang="zh-CN" dirty="0"/>
              <a:t>}, </a:t>
            </a:r>
            <a:r>
              <a:rPr lang="en-US" altLang="zh-CN" dirty="0" err="1"/>
              <a:t>file.encoding</a:t>
            </a:r>
            <a:r>
              <a:rPr lang="en-US" altLang="zh-CN" dirty="0"/>
              <a:t>={</a:t>
            </a:r>
            <a:r>
              <a:rPr lang="en-US" altLang="zh-CN" dirty="0" err="1"/>
              <a:t>file.encoding.pkg</a:t>
            </a:r>
            <a:r>
              <a:rPr lang="en-US" altLang="zh-CN" dirty="0"/>
              <a:t>=sun.io}, common={</a:t>
            </a:r>
            <a:r>
              <a:rPr lang="en-US" altLang="zh-CN" dirty="0" err="1"/>
              <a:t>common.loader</a:t>
            </a:r>
            <a:r>
              <a:rPr lang="en-US" altLang="zh-CN" dirty="0"/>
              <a:t>="E:/apache-tomcat-9.0.44/lib","E:/apache-tomcat-9.0.44/lib/*.jar","${catalina.home}/lib","${catalina.home}/lib/*.jar"}, </a:t>
            </a:r>
            <a:r>
              <a:rPr lang="en-US" altLang="zh-CN" dirty="0" err="1"/>
              <a:t>ignore.endorsed</a:t>
            </a:r>
            <a:r>
              <a:rPr lang="en-US" altLang="zh-CN" dirty="0"/>
              <a:t>={</a:t>
            </a:r>
            <a:r>
              <a:rPr lang="en-US" altLang="zh-CN" dirty="0" err="1"/>
              <a:t>ignore.endorsed.dirs</a:t>
            </a:r>
            <a:r>
              <a:rPr lang="en-US" altLang="zh-CN" dirty="0"/>
              <a:t>=}, </a:t>
            </a:r>
            <a:r>
              <a:rPr lang="en-US" altLang="zh-CN" dirty="0" err="1"/>
              <a:t>com.sun</a:t>
            </a:r>
            <a:r>
              <a:rPr lang="en-US" altLang="zh-CN" dirty="0"/>
              <a:t>={</a:t>
            </a:r>
            <a:r>
              <a:rPr lang="en-US" altLang="zh-CN" dirty="0" err="1"/>
              <a:t>com.sun.management.jmxremote.password.file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jmxremote.password</a:t>
            </a:r>
            <a:r>
              <a:rPr lang="en-US" altLang="zh-CN" dirty="0"/>
              <a:t>, </a:t>
            </a:r>
            <a:r>
              <a:rPr lang="en-US" altLang="zh-CN" dirty="0" err="1"/>
              <a:t>com.sun.management.jmxremote.port</a:t>
            </a:r>
            <a:r>
              <a:rPr lang="en-US" altLang="zh-CN" dirty="0"/>
              <a:t>=1099, </a:t>
            </a:r>
            <a:r>
              <a:rPr lang="en-US" altLang="zh-CN" dirty="0" err="1"/>
              <a:t>com.sun.management.jmxremote.access.file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jmxremote.access</a:t>
            </a:r>
            <a:r>
              <a:rPr lang="en-US" altLang="zh-CN" dirty="0"/>
              <a:t>, </a:t>
            </a:r>
            <a:r>
              <a:rPr lang="en-US" altLang="zh-CN" dirty="0" err="1"/>
              <a:t>com.sun.management.jmxremote.ssl</a:t>
            </a:r>
            <a:r>
              <a:rPr lang="en-US" altLang="zh-CN" dirty="0"/>
              <a:t>=false, </a:t>
            </a:r>
            <a:r>
              <a:rPr lang="en-US" altLang="zh-CN" dirty="0" err="1"/>
              <a:t>com.sun.management.jmxremote</a:t>
            </a:r>
            <a:r>
              <a:rPr lang="en-US" altLang="zh-CN" dirty="0"/>
              <a:t>=}, </a:t>
            </a:r>
            <a:r>
              <a:rPr lang="en-US" altLang="zh-CN" dirty="0" err="1"/>
              <a:t>com.sun.management.jmxremote.access</a:t>
            </a:r>
            <a:r>
              <a:rPr lang="en-US" altLang="zh-CN" dirty="0"/>
              <a:t>={</a:t>
            </a:r>
            <a:r>
              <a:rPr lang="en-US" altLang="zh-CN" dirty="0" err="1"/>
              <a:t>com.sun.management.jmxremote.access.file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jmxremote.access</a:t>
            </a:r>
            <a:r>
              <a:rPr lang="en-US" altLang="zh-CN" dirty="0"/>
              <a:t>}, ignore={</a:t>
            </a:r>
            <a:r>
              <a:rPr lang="en-US" altLang="zh-CN" dirty="0" err="1"/>
              <a:t>ignore.endorsed.dirs</a:t>
            </a:r>
            <a:r>
              <a:rPr lang="en-US" altLang="zh-CN" dirty="0"/>
              <a:t>=}, </a:t>
            </a:r>
            <a:r>
              <a:rPr lang="en-US" altLang="zh-CN" dirty="0" err="1"/>
              <a:t>java.naming.factory</a:t>
            </a:r>
            <a:r>
              <a:rPr lang="en-US" altLang="zh-CN" dirty="0"/>
              <a:t>={</a:t>
            </a:r>
            <a:r>
              <a:rPr lang="en-US" altLang="zh-CN" dirty="0" err="1"/>
              <a:t>java.naming.factory.initial</a:t>
            </a:r>
            <a:r>
              <a:rPr lang="en-US" altLang="zh-CN" dirty="0"/>
              <a:t>=</a:t>
            </a:r>
            <a:r>
              <a:rPr lang="en-US" altLang="zh-CN" dirty="0" err="1"/>
              <a:t>org.apache.naming.java.javaURLContextFactory</a:t>
            </a:r>
            <a:r>
              <a:rPr lang="en-US" altLang="zh-CN" dirty="0"/>
              <a:t>, </a:t>
            </a:r>
            <a:r>
              <a:rPr lang="en-US" altLang="zh-CN" dirty="0" err="1"/>
              <a:t>java.naming.factory.url.pkgs</a:t>
            </a:r>
            <a:r>
              <a:rPr lang="en-US" altLang="zh-CN" dirty="0"/>
              <a:t>=</a:t>
            </a:r>
            <a:r>
              <a:rPr lang="en-US" altLang="zh-CN" dirty="0" err="1"/>
              <a:t>org.apache.naming</a:t>
            </a:r>
            <a:r>
              <a:rPr lang="en-US" altLang="zh-CN" dirty="0"/>
              <a:t>}, </a:t>
            </a:r>
            <a:r>
              <a:rPr lang="en-US" altLang="zh-CN" dirty="0" err="1"/>
              <a:t>java.specification</a:t>
            </a:r>
            <a:r>
              <a:rPr lang="en-US" altLang="zh-CN" dirty="0"/>
              <a:t>={</a:t>
            </a:r>
            <a:r>
              <a:rPr lang="en-US" altLang="zh-CN" dirty="0" err="1"/>
              <a:t>java.specification.version</a:t>
            </a:r>
            <a:r>
              <a:rPr lang="en-US" altLang="zh-CN" dirty="0"/>
              <a:t>=1.8, </a:t>
            </a:r>
            <a:r>
              <a:rPr lang="en-US" altLang="zh-CN" dirty="0" err="1"/>
              <a:t>java.specification.vendor</a:t>
            </a:r>
            <a:r>
              <a:rPr lang="en-US" altLang="zh-CN" dirty="0"/>
              <a:t>=Oracle Corporation, java.specification.name=Java Platform API Specification}, </a:t>
            </a:r>
            <a:r>
              <a:rPr lang="en-US" altLang="zh-CN" dirty="0" err="1"/>
              <a:t>sun.io.unicode</a:t>
            </a:r>
            <a:r>
              <a:rPr lang="en-US" altLang="zh-CN" dirty="0"/>
              <a:t>={</a:t>
            </a:r>
            <a:r>
              <a:rPr lang="en-US" altLang="zh-CN" dirty="0" err="1"/>
              <a:t>sun.io.unicode.encoding</a:t>
            </a:r>
            <a:r>
              <a:rPr lang="en-US" altLang="zh-CN" dirty="0"/>
              <a:t>=</a:t>
            </a:r>
            <a:r>
              <a:rPr lang="en-US" altLang="zh-CN" dirty="0" err="1"/>
              <a:t>UnicodeLittle</a:t>
            </a:r>
            <a:r>
              <a:rPr lang="en-US" altLang="zh-CN" dirty="0"/>
              <a:t>}, </a:t>
            </a:r>
            <a:r>
              <a:rPr lang="en-US" altLang="zh-CN" dirty="0" err="1"/>
              <a:t>tomcat.util.scan.StandardJarScanFilter</a:t>
            </a:r>
            <a:r>
              <a:rPr lang="en-US" altLang="zh-CN" dirty="0"/>
              <a:t>={</a:t>
            </a:r>
            <a:r>
              <a:rPr lang="en-US" altLang="zh-CN" dirty="0" err="1"/>
              <a:t>tomcat.util.scan.StandardJarScanFilter.jarsToScan</a:t>
            </a:r>
            <a:r>
              <a:rPr lang="en-US" altLang="zh-CN" dirty="0"/>
              <a:t>=log4j-taglib*.jar,log4j-web*.jar,log4javascript*.jar,slf4j-taglib*.jar, </a:t>
            </a:r>
            <a:r>
              <a:rPr lang="en-US" altLang="zh-CN" dirty="0" err="1"/>
              <a:t>tomcat.util.scan.StandardJarScanFilter.jarsToSkip</a:t>
            </a:r>
            <a:r>
              <a:rPr lang="en-US" altLang="zh-CN" dirty="0"/>
              <a:t>=annotations-</a:t>
            </a:r>
            <a:r>
              <a:rPr lang="en-US" altLang="zh-CN" dirty="0" err="1"/>
              <a:t>api.jar,ant</a:t>
            </a:r>
            <a:r>
              <a:rPr lang="en-US" altLang="zh-CN" dirty="0"/>
              <a:t>-</a:t>
            </a:r>
            <a:r>
              <a:rPr lang="en-US" altLang="zh-CN" dirty="0" err="1"/>
              <a:t>junit</a:t>
            </a:r>
            <a:r>
              <a:rPr lang="en-US" altLang="zh-CN" dirty="0"/>
              <a:t>*.</a:t>
            </a:r>
            <a:r>
              <a:rPr lang="en-US" altLang="zh-CN" dirty="0" err="1"/>
              <a:t>jar,ant-launcher.jar,ant.jar,asm</a:t>
            </a:r>
            <a:r>
              <a:rPr lang="en-US" altLang="zh-CN" dirty="0"/>
              <a:t>-*.</a:t>
            </a:r>
            <a:r>
              <a:rPr lang="en-US" altLang="zh-CN" dirty="0" err="1"/>
              <a:t>jar,aspectj</a:t>
            </a:r>
            <a:r>
              <a:rPr lang="en-US" altLang="zh-CN" dirty="0"/>
              <a:t>*.jar,bootstrap.jar,catalina-ant.jar,catalina-ha.jar,catalina-ssi.jar,catalina-storeconfig.jar,catalina-tribes.jar,catalina.jar,cglib-*.</a:t>
            </a:r>
            <a:r>
              <a:rPr lang="en-US" altLang="zh-CN" dirty="0" err="1"/>
              <a:t>jar,cobertura</a:t>
            </a:r>
            <a:r>
              <a:rPr lang="en-US" altLang="zh-CN" dirty="0"/>
              <a:t>-*.</a:t>
            </a:r>
            <a:r>
              <a:rPr lang="en-US" altLang="zh-CN" dirty="0" err="1"/>
              <a:t>jar,commons-beanutils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-codec*.</a:t>
            </a:r>
            <a:r>
              <a:rPr lang="en-US" altLang="zh-CN" dirty="0" err="1"/>
              <a:t>jar,commons</a:t>
            </a:r>
            <a:r>
              <a:rPr lang="en-US" altLang="zh-CN" dirty="0"/>
              <a:t>-collections*.</a:t>
            </a:r>
            <a:r>
              <a:rPr lang="en-US" altLang="zh-CN" dirty="0" err="1"/>
              <a:t>jar,commons-daemon.jar,commons-dbcp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-digester*.</a:t>
            </a:r>
            <a:r>
              <a:rPr lang="en-US" altLang="zh-CN" dirty="0" err="1"/>
              <a:t>jar,commons-fileupload</a:t>
            </a:r>
            <a:r>
              <a:rPr lang="en-US" altLang="zh-CN" dirty="0"/>
              <a:t>*.</a:t>
            </a:r>
            <a:r>
              <a:rPr lang="en-US" altLang="zh-CN" dirty="0" err="1"/>
              <a:t>jar,commons-httpclient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-io*.</a:t>
            </a:r>
            <a:r>
              <a:rPr lang="en-US" altLang="zh-CN" dirty="0" err="1"/>
              <a:t>jar,commons</a:t>
            </a:r>
            <a:r>
              <a:rPr lang="en-US" altLang="zh-CN" dirty="0"/>
              <a:t>-lang*.</a:t>
            </a:r>
            <a:r>
              <a:rPr lang="en-US" altLang="zh-CN" dirty="0" err="1"/>
              <a:t>jar,commons</a:t>
            </a:r>
            <a:r>
              <a:rPr lang="en-US" altLang="zh-CN" dirty="0"/>
              <a:t>-logging*.</a:t>
            </a:r>
            <a:r>
              <a:rPr lang="en-US" altLang="zh-CN" dirty="0" err="1"/>
              <a:t>jar,commons</a:t>
            </a:r>
            <a:r>
              <a:rPr lang="en-US" altLang="zh-CN" dirty="0"/>
              <a:t>-math*.</a:t>
            </a:r>
            <a:r>
              <a:rPr lang="en-US" altLang="zh-CN" dirty="0" err="1"/>
              <a:t>jar,commons</a:t>
            </a:r>
            <a:r>
              <a:rPr lang="en-US" altLang="zh-CN" dirty="0"/>
              <a:t>-pool*.jar,dom4j-*.</a:t>
            </a:r>
            <a:r>
              <a:rPr lang="en-US" altLang="zh-CN" dirty="0" err="1"/>
              <a:t>jar,easymock</a:t>
            </a:r>
            <a:r>
              <a:rPr lang="en-US" altLang="zh-CN" dirty="0"/>
              <a:t>-*.</a:t>
            </a:r>
            <a:r>
              <a:rPr lang="en-US" altLang="zh-CN" dirty="0" err="1"/>
              <a:t>jar,ecj</a:t>
            </a:r>
            <a:r>
              <a:rPr lang="en-US" altLang="zh-CN" dirty="0"/>
              <a:t>-*.</a:t>
            </a:r>
            <a:r>
              <a:rPr lang="en-US" altLang="zh-CN" dirty="0" err="1"/>
              <a:t>jar,el</a:t>
            </a:r>
            <a:r>
              <a:rPr lang="en-US" altLang="zh-CN" dirty="0"/>
              <a:t>-</a:t>
            </a:r>
            <a:r>
              <a:rPr lang="en-US" altLang="zh-CN" dirty="0" err="1"/>
              <a:t>api.jar,geronimo</a:t>
            </a:r>
            <a:r>
              <a:rPr lang="en-US" altLang="zh-CN" dirty="0"/>
              <a:t>-spec-</a:t>
            </a:r>
            <a:r>
              <a:rPr lang="en-US" altLang="zh-CN" dirty="0" err="1"/>
              <a:t>jaxrpc</a:t>
            </a:r>
            <a:r>
              <a:rPr lang="en-US" altLang="zh-CN" dirty="0"/>
              <a:t>*.jar,h2*.</a:t>
            </a:r>
            <a:r>
              <a:rPr lang="en-US" altLang="zh-CN" dirty="0" err="1"/>
              <a:t>jar,hamcrest</a:t>
            </a:r>
            <a:r>
              <a:rPr lang="en-US" altLang="zh-CN" dirty="0"/>
              <a:t>-*.</a:t>
            </a:r>
            <a:r>
              <a:rPr lang="en-US" altLang="zh-CN" dirty="0" err="1"/>
              <a:t>jar,hibernate</a:t>
            </a:r>
            <a:r>
              <a:rPr lang="en-US" altLang="zh-CN" dirty="0"/>
              <a:t>*.</a:t>
            </a:r>
            <a:r>
              <a:rPr lang="en-US" altLang="zh-CN" dirty="0" err="1"/>
              <a:t>jar,httpclient</a:t>
            </a:r>
            <a:r>
              <a:rPr lang="en-US" altLang="zh-CN" dirty="0"/>
              <a:t>*.jar,icu4j-*.</a:t>
            </a:r>
            <a:r>
              <a:rPr lang="en-US" altLang="zh-CN" dirty="0" err="1"/>
              <a:t>jar,jasper-el.jar,jasper.jar,jaspic-api.jar,jaxb</a:t>
            </a:r>
            <a:r>
              <a:rPr lang="en-US" altLang="zh-CN" dirty="0"/>
              <a:t>-*.</a:t>
            </a:r>
            <a:r>
              <a:rPr lang="en-US" altLang="zh-CN" dirty="0" err="1"/>
              <a:t>jar,jaxen</a:t>
            </a:r>
            <a:r>
              <a:rPr lang="en-US" altLang="zh-CN" dirty="0"/>
              <a:t>-*.</a:t>
            </a:r>
            <a:r>
              <a:rPr lang="en-US" altLang="zh-CN" dirty="0" err="1"/>
              <a:t>jar,jdom</a:t>
            </a:r>
            <a:r>
              <a:rPr lang="en-US" altLang="zh-CN" dirty="0"/>
              <a:t>-*.</a:t>
            </a:r>
            <a:r>
              <a:rPr lang="en-US" altLang="zh-CN" dirty="0" err="1"/>
              <a:t>jar,jetty</a:t>
            </a:r>
            <a:r>
              <a:rPr lang="en-US" altLang="zh-CN" dirty="0"/>
              <a:t>-*.</a:t>
            </a:r>
            <a:r>
              <a:rPr lang="en-US" altLang="zh-CN" dirty="0" err="1"/>
              <a:t>jar,jmx-tools.jar,jmx.jar,jsp-api.jar,jstl.jar,jta</a:t>
            </a:r>
            <a:r>
              <a:rPr lang="en-US" altLang="zh-CN" dirty="0"/>
              <a:t>*.</a:t>
            </a:r>
            <a:r>
              <a:rPr lang="en-US" altLang="zh-CN" dirty="0" err="1"/>
              <a:t>jar,junit</a:t>
            </a:r>
            <a:r>
              <a:rPr lang="en-US" altLang="zh-CN" dirty="0"/>
              <a:t>-*.jar,junit.jar,log4j*.</a:t>
            </a:r>
            <a:r>
              <a:rPr lang="en-US" altLang="zh-CN" dirty="0" err="1"/>
              <a:t>jar,mail</a:t>
            </a:r>
            <a:r>
              <a:rPr lang="en-US" altLang="zh-CN" dirty="0"/>
              <a:t>*.</a:t>
            </a:r>
            <a:r>
              <a:rPr lang="en-US" altLang="zh-CN" dirty="0" err="1"/>
              <a:t>jar,objenesis</a:t>
            </a:r>
            <a:r>
              <a:rPr lang="en-US" altLang="zh-CN" dirty="0"/>
              <a:t>-*.</a:t>
            </a:r>
            <a:r>
              <a:rPr lang="en-US" altLang="zh-CN" dirty="0" err="1"/>
              <a:t>jar,oraclepki.jar,oro</a:t>
            </a:r>
            <a:r>
              <a:rPr lang="en-US" altLang="zh-CN" dirty="0"/>
              <a:t>-*.</a:t>
            </a:r>
            <a:r>
              <a:rPr lang="en-US" altLang="zh-CN" dirty="0" err="1"/>
              <a:t>jar,servlet-api</a:t>
            </a:r>
            <a:r>
              <a:rPr lang="en-US" altLang="zh-CN" dirty="0"/>
              <a:t>-*.jar,servlet-api.jar,slf4j*.</a:t>
            </a:r>
            <a:r>
              <a:rPr lang="en-US" altLang="zh-CN" dirty="0" err="1"/>
              <a:t>jar,taglibs</a:t>
            </a:r>
            <a:r>
              <a:rPr lang="en-US" altLang="zh-CN" dirty="0"/>
              <a:t>-standard-spec-*.</a:t>
            </a:r>
            <a:r>
              <a:rPr lang="en-US" altLang="zh-CN" dirty="0" err="1"/>
              <a:t>jar,tagsoup</a:t>
            </a:r>
            <a:r>
              <a:rPr lang="en-US" altLang="zh-CN" dirty="0"/>
              <a:t>-*.jar,tomcat-api.jar,tomcat-coyote.jar,tomcat-dbcp.jar,tomcat-i18n-*.jar,tomcat-jdbc.jar,tomcat-jni.jar,tomcat-juli-adapters.jar,tomcat-juli.jar,tomcat-util-scan.jar,tomcat-util.jar,tomcat-websocket.jar,tools.jar,websocket-api.jar,wsdl4j*.</a:t>
            </a:r>
            <a:r>
              <a:rPr lang="en-US" altLang="zh-CN" dirty="0" err="1"/>
              <a:t>jar,xercesImpl.jar,xml-apis.jar,xmlParserAPIs</a:t>
            </a:r>
            <a:r>
              <a:rPr lang="en-US" altLang="zh-CN" dirty="0"/>
              <a:t>-*.</a:t>
            </a:r>
            <a:r>
              <a:rPr lang="en-US" altLang="zh-CN" dirty="0" err="1"/>
              <a:t>jar,xmlParserAPIs.jar,xom</a:t>
            </a:r>
            <a:r>
              <a:rPr lang="en-US" altLang="zh-CN" dirty="0"/>
              <a:t>-*.jar}, </a:t>
            </a:r>
            <a:r>
              <a:rPr lang="en-US" altLang="zh-CN" dirty="0" err="1"/>
              <a:t>os</a:t>
            </a:r>
            <a:r>
              <a:rPr lang="en-US" altLang="zh-CN" dirty="0"/>
              <a:t>={</a:t>
            </a:r>
            <a:r>
              <a:rPr lang="en-US" altLang="zh-CN" dirty="0" err="1"/>
              <a:t>os.version</a:t>
            </a:r>
            <a:r>
              <a:rPr lang="en-US" altLang="zh-CN" dirty="0"/>
              <a:t>=10.0, os.name=Windows 10, </a:t>
            </a:r>
            <a:r>
              <a:rPr lang="en-US" altLang="zh-CN" dirty="0" err="1"/>
              <a:t>os.arch</a:t>
            </a:r>
            <a:r>
              <a:rPr lang="en-US" altLang="zh-CN" dirty="0"/>
              <a:t>=amd64}, com.mchange.v2={com.mchange.v2.log.jdk14logging.suppressStackWalk=true}, sun.io={</a:t>
            </a:r>
            <a:r>
              <a:rPr lang="en-US" altLang="zh-CN" dirty="0" err="1"/>
              <a:t>sun.io.unicode.encoding</a:t>
            </a:r>
            <a:r>
              <a:rPr lang="en-US" altLang="zh-CN" dirty="0"/>
              <a:t>=</a:t>
            </a:r>
            <a:r>
              <a:rPr lang="en-US" altLang="zh-CN" dirty="0" err="1"/>
              <a:t>UnicodeLittle</a:t>
            </a:r>
            <a:r>
              <a:rPr lang="en-US" altLang="zh-CN" dirty="0"/>
              <a:t>}, </a:t>
            </a:r>
            <a:r>
              <a:rPr lang="en-US" altLang="zh-CN" dirty="0" err="1"/>
              <a:t>java.runtime</a:t>
            </a:r>
            <a:r>
              <a:rPr lang="en-US" altLang="zh-CN" dirty="0"/>
              <a:t>={</a:t>
            </a:r>
            <a:r>
              <a:rPr lang="en-US" altLang="zh-CN" dirty="0" err="1"/>
              <a:t>java.runtime.version</a:t>
            </a:r>
            <a:r>
              <a:rPr lang="en-US" altLang="zh-CN" dirty="0"/>
              <a:t>=1.8.0_282-b08, java.runtime.name=OpenJDK Runtime Environment}, </a:t>
            </a:r>
            <a:r>
              <a:rPr lang="en-US" altLang="zh-CN" dirty="0" err="1"/>
              <a:t>jdk</a:t>
            </a:r>
            <a:r>
              <a:rPr lang="en-US" altLang="zh-CN" dirty="0"/>
              <a:t>={</a:t>
            </a:r>
            <a:r>
              <a:rPr lang="en-US" altLang="zh-CN" dirty="0" err="1"/>
              <a:t>jdk.tls.ephemeralDHKeySize</a:t>
            </a:r>
            <a:r>
              <a:rPr lang="en-US" altLang="zh-CN" dirty="0"/>
              <a:t>=2048}, </a:t>
            </a:r>
            <a:r>
              <a:rPr lang="en-US" altLang="zh-CN" dirty="0" err="1"/>
              <a:t>java.awt</a:t>
            </a:r>
            <a:r>
              <a:rPr lang="en-US" altLang="zh-CN" dirty="0"/>
              <a:t>={</a:t>
            </a:r>
            <a:r>
              <a:rPr lang="en-US" altLang="zh-CN" dirty="0" err="1"/>
              <a:t>java.awt.printerjob</a:t>
            </a:r>
            <a:r>
              <a:rPr lang="en-US" altLang="zh-CN" dirty="0"/>
              <a:t>=</a:t>
            </a:r>
            <a:r>
              <a:rPr lang="en-US" altLang="zh-CN" dirty="0" err="1"/>
              <a:t>sun.awt.windows.WPrinterJob</a:t>
            </a:r>
            <a:r>
              <a:rPr lang="en-US" altLang="zh-CN" dirty="0"/>
              <a:t>, </a:t>
            </a:r>
            <a:r>
              <a:rPr lang="en-US" altLang="zh-CN" dirty="0" err="1"/>
              <a:t>java.awt.graphicsenv</a:t>
            </a:r>
            <a:r>
              <a:rPr lang="en-US" altLang="zh-CN" dirty="0"/>
              <a:t>=sun.awt.Win32GraphicsEnvironment}, </a:t>
            </a:r>
            <a:r>
              <a:rPr lang="en-US" altLang="zh-CN" dirty="0" err="1"/>
              <a:t>tomcat.util</a:t>
            </a:r>
            <a:r>
              <a:rPr lang="en-US" altLang="zh-CN" dirty="0"/>
              <a:t>={</a:t>
            </a:r>
            <a:r>
              <a:rPr lang="en-US" altLang="zh-CN" dirty="0" err="1"/>
              <a:t>tomcat.util.scan.StandardJarScanFilter.jarsToScan</a:t>
            </a:r>
            <a:r>
              <a:rPr lang="en-US" altLang="zh-CN" dirty="0"/>
              <a:t>=log4j-taglib*.jar,log4j-web*.jar,log4javascript*.jar,slf4j-taglib*.jar, </a:t>
            </a:r>
            <a:r>
              <a:rPr lang="en-US" altLang="zh-CN" dirty="0" err="1"/>
              <a:t>tomcat.util.buf.StringCache.byte.enabled</a:t>
            </a:r>
            <a:r>
              <a:rPr lang="en-US" altLang="zh-CN" dirty="0"/>
              <a:t>=true, </a:t>
            </a:r>
            <a:r>
              <a:rPr lang="en-US" altLang="zh-CN" dirty="0" err="1"/>
              <a:t>tomcat.util.scan.StandardJarScanFilter.jarsToSkip</a:t>
            </a:r>
            <a:r>
              <a:rPr lang="en-US" altLang="zh-CN" dirty="0"/>
              <a:t>=annotations-</a:t>
            </a:r>
            <a:r>
              <a:rPr lang="en-US" altLang="zh-CN" dirty="0" err="1"/>
              <a:t>api.jar,ant</a:t>
            </a:r>
            <a:r>
              <a:rPr lang="en-US" altLang="zh-CN" dirty="0"/>
              <a:t>-</a:t>
            </a:r>
            <a:r>
              <a:rPr lang="en-US" altLang="zh-CN" dirty="0" err="1"/>
              <a:t>junit</a:t>
            </a:r>
            <a:r>
              <a:rPr lang="en-US" altLang="zh-CN" dirty="0"/>
              <a:t>*.</a:t>
            </a:r>
            <a:r>
              <a:rPr lang="en-US" altLang="zh-CN" dirty="0" err="1"/>
              <a:t>jar,ant-launcher.jar,ant.jar,asm</a:t>
            </a:r>
            <a:r>
              <a:rPr lang="en-US" altLang="zh-CN" dirty="0"/>
              <a:t>-*.</a:t>
            </a:r>
            <a:r>
              <a:rPr lang="en-US" altLang="zh-CN" dirty="0" err="1"/>
              <a:t>jar,aspectj</a:t>
            </a:r>
            <a:r>
              <a:rPr lang="en-US" altLang="zh-CN" dirty="0"/>
              <a:t>*.jar,bootstrap.jar,catalina-ant.jar,catalina-ha.jar,catalina-ssi.jar,catalina-storeconfig.jar,catalina-tribes.jar,catalina.jar,cglib-*.</a:t>
            </a:r>
            <a:r>
              <a:rPr lang="en-US" altLang="zh-CN" dirty="0" err="1"/>
              <a:t>jar,cobertura</a:t>
            </a:r>
            <a:r>
              <a:rPr lang="en-US" altLang="zh-CN" dirty="0"/>
              <a:t>-*.</a:t>
            </a:r>
            <a:r>
              <a:rPr lang="en-US" altLang="zh-CN" dirty="0" err="1"/>
              <a:t>jar,commons-beanutils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-codec*.</a:t>
            </a:r>
            <a:r>
              <a:rPr lang="en-US" altLang="zh-CN" dirty="0" err="1"/>
              <a:t>jar,commons</a:t>
            </a:r>
            <a:r>
              <a:rPr lang="en-US" altLang="zh-CN" dirty="0"/>
              <a:t>-collections*.</a:t>
            </a:r>
            <a:r>
              <a:rPr lang="en-US" altLang="zh-CN" dirty="0" err="1"/>
              <a:t>jar,commons-daemon.jar,commons-dbcp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-digester*.</a:t>
            </a:r>
            <a:r>
              <a:rPr lang="en-US" altLang="zh-CN" dirty="0" err="1"/>
              <a:t>jar,commons-fileupload</a:t>
            </a:r>
            <a:r>
              <a:rPr lang="en-US" altLang="zh-CN" dirty="0"/>
              <a:t>*.</a:t>
            </a:r>
            <a:r>
              <a:rPr lang="en-US" altLang="zh-CN" dirty="0" err="1"/>
              <a:t>jar,commons-httpclient</a:t>
            </a:r>
            <a:r>
              <a:rPr lang="en-US" altLang="zh-CN" dirty="0"/>
              <a:t>*.</a:t>
            </a:r>
            <a:r>
              <a:rPr lang="en-US" altLang="zh-CN" dirty="0" err="1"/>
              <a:t>jar,commons</a:t>
            </a:r>
            <a:r>
              <a:rPr lang="en-US" altLang="zh-CN" dirty="0"/>
              <a:t>-io*.</a:t>
            </a:r>
            <a:r>
              <a:rPr lang="en-US" altLang="zh-CN" dirty="0" err="1"/>
              <a:t>jar,commons</a:t>
            </a:r>
            <a:r>
              <a:rPr lang="en-US" altLang="zh-CN" dirty="0"/>
              <a:t>-lang*.</a:t>
            </a:r>
            <a:r>
              <a:rPr lang="en-US" altLang="zh-CN" dirty="0" err="1"/>
              <a:t>jar,commons</a:t>
            </a:r>
            <a:r>
              <a:rPr lang="en-US" altLang="zh-CN" dirty="0"/>
              <a:t>-logging*.</a:t>
            </a:r>
            <a:r>
              <a:rPr lang="en-US" altLang="zh-CN" dirty="0" err="1"/>
              <a:t>jar,commons</a:t>
            </a:r>
            <a:r>
              <a:rPr lang="en-US" altLang="zh-CN" dirty="0"/>
              <a:t>-math*.</a:t>
            </a:r>
            <a:r>
              <a:rPr lang="en-US" altLang="zh-CN" dirty="0" err="1"/>
              <a:t>jar,commons</a:t>
            </a:r>
            <a:r>
              <a:rPr lang="en-US" altLang="zh-CN" dirty="0"/>
              <a:t>-pool*.jar,dom4j-*.</a:t>
            </a:r>
            <a:r>
              <a:rPr lang="en-US" altLang="zh-CN" dirty="0" err="1"/>
              <a:t>jar,easymock</a:t>
            </a:r>
            <a:r>
              <a:rPr lang="en-US" altLang="zh-CN" dirty="0"/>
              <a:t>-*.</a:t>
            </a:r>
            <a:r>
              <a:rPr lang="en-US" altLang="zh-CN" dirty="0" err="1"/>
              <a:t>jar,ecj</a:t>
            </a:r>
            <a:r>
              <a:rPr lang="en-US" altLang="zh-CN" dirty="0"/>
              <a:t>-*.</a:t>
            </a:r>
            <a:r>
              <a:rPr lang="en-US" altLang="zh-CN" dirty="0" err="1"/>
              <a:t>jar,el</a:t>
            </a:r>
            <a:r>
              <a:rPr lang="en-US" altLang="zh-CN" dirty="0"/>
              <a:t>-</a:t>
            </a:r>
            <a:r>
              <a:rPr lang="en-US" altLang="zh-CN" dirty="0" err="1"/>
              <a:t>api.jar,geronimo</a:t>
            </a:r>
            <a:r>
              <a:rPr lang="en-US" altLang="zh-CN" dirty="0"/>
              <a:t>-spec-</a:t>
            </a:r>
            <a:r>
              <a:rPr lang="en-US" altLang="zh-CN" dirty="0" err="1"/>
              <a:t>jaxrpc</a:t>
            </a:r>
            <a:r>
              <a:rPr lang="en-US" altLang="zh-CN" dirty="0"/>
              <a:t>*.jar,h2*.</a:t>
            </a:r>
            <a:r>
              <a:rPr lang="en-US" altLang="zh-CN" dirty="0" err="1"/>
              <a:t>jar,hamcrest</a:t>
            </a:r>
            <a:r>
              <a:rPr lang="en-US" altLang="zh-CN" dirty="0"/>
              <a:t>-*.</a:t>
            </a:r>
            <a:r>
              <a:rPr lang="en-US" altLang="zh-CN" dirty="0" err="1"/>
              <a:t>jar,hibernate</a:t>
            </a:r>
            <a:r>
              <a:rPr lang="en-US" altLang="zh-CN" dirty="0"/>
              <a:t>*.</a:t>
            </a:r>
            <a:r>
              <a:rPr lang="en-US" altLang="zh-CN" dirty="0" err="1"/>
              <a:t>jar,httpclient</a:t>
            </a:r>
            <a:r>
              <a:rPr lang="en-US" altLang="zh-CN" dirty="0"/>
              <a:t>*.jar,icu4j-*.</a:t>
            </a:r>
            <a:r>
              <a:rPr lang="en-US" altLang="zh-CN" dirty="0" err="1"/>
              <a:t>jar,jasper-el.jar,jasper.jar,jaspic-api.jar,jaxb</a:t>
            </a:r>
            <a:r>
              <a:rPr lang="en-US" altLang="zh-CN" dirty="0"/>
              <a:t>-*.</a:t>
            </a:r>
            <a:r>
              <a:rPr lang="en-US" altLang="zh-CN" dirty="0" err="1"/>
              <a:t>jar,jaxen</a:t>
            </a:r>
            <a:r>
              <a:rPr lang="en-US" altLang="zh-CN" dirty="0"/>
              <a:t>-*.</a:t>
            </a:r>
            <a:r>
              <a:rPr lang="en-US" altLang="zh-CN" dirty="0" err="1"/>
              <a:t>jar,jdom</a:t>
            </a:r>
            <a:r>
              <a:rPr lang="en-US" altLang="zh-CN" dirty="0"/>
              <a:t>-*.</a:t>
            </a:r>
            <a:r>
              <a:rPr lang="en-US" altLang="zh-CN" dirty="0" err="1"/>
              <a:t>jar,jetty</a:t>
            </a:r>
            <a:r>
              <a:rPr lang="en-US" altLang="zh-CN" dirty="0"/>
              <a:t>-*.</a:t>
            </a:r>
            <a:r>
              <a:rPr lang="en-US" altLang="zh-CN" dirty="0" err="1"/>
              <a:t>jar,jmx-tools.jar,jmx.jar,jsp-api.jar,jstl.jar,jta</a:t>
            </a:r>
            <a:r>
              <a:rPr lang="en-US" altLang="zh-CN" dirty="0"/>
              <a:t>*.</a:t>
            </a:r>
            <a:r>
              <a:rPr lang="en-US" altLang="zh-CN" dirty="0" err="1"/>
              <a:t>jar,junit</a:t>
            </a:r>
            <a:r>
              <a:rPr lang="en-US" altLang="zh-CN" dirty="0"/>
              <a:t>-*.jar,junit.jar,log4j*.</a:t>
            </a:r>
            <a:r>
              <a:rPr lang="en-US" altLang="zh-CN" dirty="0" err="1"/>
              <a:t>jar,mail</a:t>
            </a:r>
            <a:r>
              <a:rPr lang="en-US" altLang="zh-CN" dirty="0"/>
              <a:t>*.</a:t>
            </a:r>
            <a:r>
              <a:rPr lang="en-US" altLang="zh-CN" dirty="0" err="1"/>
              <a:t>jar,objenesis</a:t>
            </a:r>
            <a:r>
              <a:rPr lang="en-US" altLang="zh-CN" dirty="0"/>
              <a:t>-*.</a:t>
            </a:r>
            <a:r>
              <a:rPr lang="en-US" altLang="zh-CN" dirty="0" err="1"/>
              <a:t>jar,oraclepki.jar,oro</a:t>
            </a:r>
            <a:r>
              <a:rPr lang="en-US" altLang="zh-CN" dirty="0"/>
              <a:t>-*.</a:t>
            </a:r>
            <a:r>
              <a:rPr lang="en-US" altLang="zh-CN" dirty="0" err="1"/>
              <a:t>jar,servlet-api</a:t>
            </a:r>
            <a:r>
              <a:rPr lang="en-US" altLang="zh-CN" dirty="0"/>
              <a:t>-*.jar,servlet-api.jar,slf4j*.</a:t>
            </a:r>
            <a:r>
              <a:rPr lang="en-US" altLang="zh-CN" dirty="0" err="1"/>
              <a:t>jar,taglibs</a:t>
            </a:r>
            <a:r>
              <a:rPr lang="en-US" altLang="zh-CN" dirty="0"/>
              <a:t>-standard-spec-*.</a:t>
            </a:r>
            <a:r>
              <a:rPr lang="en-US" altLang="zh-CN" dirty="0" err="1"/>
              <a:t>jar,tagsoup</a:t>
            </a:r>
            <a:r>
              <a:rPr lang="en-US" altLang="zh-CN" dirty="0"/>
              <a:t>-*.jar,tomcat-api.jar,tomcat-coyote.jar,tomcat-dbcp.jar,tomcat-i18n-*.jar,tomcat-jdbc.jar,tomcat-jni.jar,tomcat-juli-adapters.jar,tomcat-juli.jar,tomcat-util-scan.jar,tomcat-util.jar,tomcat-websocket.jar,tools.jar,websocket-api.jar,wsdl4j*.</a:t>
            </a:r>
            <a:r>
              <a:rPr lang="en-US" altLang="zh-CN" dirty="0" err="1"/>
              <a:t>jar,xercesImpl.jar,xml-apis.jar,xmlParserAPIs</a:t>
            </a:r>
            <a:r>
              <a:rPr lang="en-US" altLang="zh-CN" dirty="0"/>
              <a:t>-*.</a:t>
            </a:r>
            <a:r>
              <a:rPr lang="en-US" altLang="zh-CN" dirty="0" err="1"/>
              <a:t>jar,xmlParserAPIs.jar,xom</a:t>
            </a:r>
            <a:r>
              <a:rPr lang="en-US" altLang="zh-CN" dirty="0"/>
              <a:t>-*.jar}, </a:t>
            </a:r>
            <a:r>
              <a:rPr lang="en-US" altLang="zh-CN" dirty="0" err="1"/>
              <a:t>com.sun.management</a:t>
            </a:r>
            <a:r>
              <a:rPr lang="en-US" altLang="zh-CN" dirty="0"/>
              <a:t>={</a:t>
            </a:r>
            <a:r>
              <a:rPr lang="en-US" altLang="zh-CN" dirty="0" err="1"/>
              <a:t>com.sun.management.jmxremote.password.file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jmxremote.password</a:t>
            </a:r>
            <a:r>
              <a:rPr lang="en-US" altLang="zh-CN" dirty="0"/>
              <a:t>, </a:t>
            </a:r>
            <a:r>
              <a:rPr lang="en-US" altLang="zh-CN" dirty="0" err="1"/>
              <a:t>com.sun.management.jmxremote.port</a:t>
            </a:r>
            <a:r>
              <a:rPr lang="en-US" altLang="zh-CN" dirty="0"/>
              <a:t>=1099, </a:t>
            </a:r>
            <a:r>
              <a:rPr lang="en-US" altLang="zh-CN" dirty="0" err="1"/>
              <a:t>com.sun.management.jmxremote.access.file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\Local\JetBrains\IntelliJIdea2020.1\tomcat\Tomcat_9_0_44_huwei\</a:t>
            </a:r>
            <a:r>
              <a:rPr lang="en-US" altLang="zh-CN" dirty="0" err="1"/>
              <a:t>jmxremote.access</a:t>
            </a:r>
            <a:r>
              <a:rPr lang="en-US" altLang="zh-CN" dirty="0"/>
              <a:t>, </a:t>
            </a:r>
            <a:r>
              <a:rPr lang="en-US" altLang="zh-CN" dirty="0" err="1"/>
              <a:t>com.sun.management.jmxremote.ssl</a:t>
            </a:r>
            <a:r>
              <a:rPr lang="en-US" altLang="zh-CN" dirty="0"/>
              <a:t>=false, </a:t>
            </a:r>
            <a:r>
              <a:rPr lang="en-US" altLang="zh-CN" dirty="0" err="1"/>
              <a:t>com.sun.management.jmxremote</a:t>
            </a:r>
            <a:r>
              <a:rPr lang="en-US" altLang="zh-CN" dirty="0"/>
              <a:t>=}, </a:t>
            </a:r>
            <a:r>
              <a:rPr lang="en-US" altLang="zh-CN" dirty="0" err="1"/>
              <a:t>sun.arch</a:t>
            </a:r>
            <a:r>
              <a:rPr lang="en-US" altLang="zh-CN" dirty="0"/>
              <a:t>={</a:t>
            </a:r>
            <a:r>
              <a:rPr lang="en-US" altLang="zh-CN" dirty="0" err="1"/>
              <a:t>sun.arch.data.model</a:t>
            </a:r>
            <a:r>
              <a:rPr lang="en-US" altLang="zh-CN" dirty="0"/>
              <a:t>=64}, </a:t>
            </a:r>
            <a:r>
              <a:rPr lang="en-US" altLang="zh-CN" dirty="0" err="1"/>
              <a:t>tomcat.util.buf.StringCache.byte</a:t>
            </a:r>
            <a:r>
              <a:rPr lang="en-US" altLang="zh-CN" dirty="0"/>
              <a:t>={</a:t>
            </a:r>
            <a:r>
              <a:rPr lang="en-US" altLang="zh-CN" dirty="0" err="1"/>
              <a:t>tomcat.util.buf.StringCache.byte.enabled</a:t>
            </a:r>
            <a:r>
              <a:rPr lang="en-US" altLang="zh-CN" dirty="0"/>
              <a:t>=true}, </a:t>
            </a:r>
            <a:r>
              <a:rPr lang="en-US" altLang="zh-CN" dirty="0" err="1"/>
              <a:t>java.vendor</a:t>
            </a:r>
            <a:r>
              <a:rPr lang="en-US" altLang="zh-CN" dirty="0"/>
              <a:t>={</a:t>
            </a:r>
            <a:r>
              <a:rPr lang="en-US" altLang="zh-CN" dirty="0" err="1"/>
              <a:t>java.vendor.url.bug</a:t>
            </a:r>
            <a:r>
              <a:rPr lang="en-US" altLang="zh-CN" dirty="0"/>
              <a:t>=https://github.com/corretto/corretto-8/issues/, java.vendor.url=https://aws.amazon.com/corretto/}, java.io={</a:t>
            </a:r>
            <a:r>
              <a:rPr lang="en-US" altLang="zh-CN" dirty="0" err="1"/>
              <a:t>java.io.tmpdir</a:t>
            </a:r>
            <a:r>
              <a:rPr lang="en-US" altLang="zh-CN" dirty="0"/>
              <a:t>=E:\apache-tomcat-9.0.44\temp}, </a:t>
            </a:r>
            <a:r>
              <a:rPr lang="en-US" altLang="zh-CN" dirty="0" err="1"/>
              <a:t>java.util.concurrent.ForkJoinPool</a:t>
            </a:r>
            <a:r>
              <a:rPr lang="en-US" altLang="zh-CN" dirty="0"/>
              <a:t>={</a:t>
            </a:r>
            <a:r>
              <a:rPr lang="en-US" altLang="zh-CN" dirty="0" err="1"/>
              <a:t>java.util.concurrent.ForkJoinPool.common.threadFactory</a:t>
            </a:r>
            <a:r>
              <a:rPr lang="en-US" altLang="zh-CN" dirty="0"/>
              <a:t>=</a:t>
            </a:r>
            <a:r>
              <a:rPr lang="en-US" altLang="zh-CN" dirty="0" err="1"/>
              <a:t>org.apache.catalina.startup.SafeForkJoinWorkerThreadFactory</a:t>
            </a:r>
            <a:r>
              <a:rPr lang="en-US" altLang="zh-CN" dirty="0"/>
              <a:t>}, </a:t>
            </a:r>
            <a:r>
              <a:rPr lang="en-US" altLang="zh-CN" dirty="0" err="1"/>
              <a:t>catalina</a:t>
            </a:r>
            <a:r>
              <a:rPr lang="en-US" altLang="zh-CN" dirty="0"/>
              <a:t>={</a:t>
            </a:r>
            <a:r>
              <a:rPr lang="en-US" altLang="zh-CN" dirty="0" err="1"/>
              <a:t>catalina.base</a:t>
            </a:r>
            <a:r>
              <a:rPr lang="en-US" altLang="zh-CN" dirty="0"/>
              <a:t>=C:\Users\83599\</a:t>
            </a:r>
            <a:r>
              <a:rPr lang="en-US" altLang="zh-CN" dirty="0" err="1"/>
              <a:t>AppData</a:t>
            </a:r>
            <a:r>
              <a:rPr lang="en-US" altLang="zh-CN" dirty="0"/>
              <a:t>\Local\JetBrains\IntelliJIdea2020.1\tomcat\Tomcat_9_0_44_huwei, </a:t>
            </a:r>
            <a:r>
              <a:rPr lang="en-US" altLang="zh-CN" dirty="0" err="1"/>
              <a:t>catalina.home</a:t>
            </a:r>
            <a:r>
              <a:rPr lang="en-US" altLang="zh-CN" dirty="0"/>
              <a:t>=E:\apache-tomcat-9.0.44, </a:t>
            </a:r>
            <a:r>
              <a:rPr lang="en-US" altLang="zh-CN" dirty="0" err="1"/>
              <a:t>catalina.useNaming</a:t>
            </a:r>
            <a:r>
              <a:rPr lang="en-US" altLang="zh-CN" dirty="0"/>
              <a:t>=true}, </a:t>
            </a:r>
            <a:r>
              <a:rPr lang="en-US" altLang="zh-CN" dirty="0" err="1"/>
              <a:t>tomcat.util.buf.StringCache</a:t>
            </a:r>
            <a:r>
              <a:rPr lang="en-US" altLang="zh-CN" dirty="0"/>
              <a:t>={</a:t>
            </a:r>
            <a:r>
              <a:rPr lang="en-US" altLang="zh-CN" dirty="0" err="1"/>
              <a:t>tomcat.util.buf.StringCache.byte.enabled</a:t>
            </a:r>
            <a:r>
              <a:rPr lang="en-US" altLang="zh-CN" dirty="0"/>
              <a:t>=true}, user={user.name=</a:t>
            </a:r>
            <a:r>
              <a:rPr lang="en-US" altLang="zh-CN" dirty="0" err="1"/>
              <a:t>rglkt</a:t>
            </a:r>
            <a:r>
              <a:rPr lang="en-US" altLang="zh-CN" dirty="0"/>
              <a:t>, </a:t>
            </a:r>
            <a:r>
              <a:rPr lang="en-US" altLang="zh-CN" dirty="0" err="1"/>
              <a:t>user.country</a:t>
            </a:r>
            <a:r>
              <a:rPr lang="en-US" altLang="zh-CN" dirty="0"/>
              <a:t>=CN, </a:t>
            </a:r>
            <a:r>
              <a:rPr lang="en-US" altLang="zh-CN" dirty="0" err="1"/>
              <a:t>user.timezone</a:t>
            </a:r>
            <a:r>
              <a:rPr lang="en-US" altLang="zh-CN" dirty="0"/>
              <a:t>=Asia/Shanghai, </a:t>
            </a:r>
            <a:r>
              <a:rPr lang="en-US" altLang="zh-CN" dirty="0" err="1"/>
              <a:t>user.dir</a:t>
            </a:r>
            <a:r>
              <a:rPr lang="en-US" altLang="zh-CN" dirty="0"/>
              <a:t>=C:\Users\83599\Desktop, </a:t>
            </a:r>
            <a:r>
              <a:rPr lang="en-US" altLang="zh-CN" dirty="0" err="1"/>
              <a:t>user.home</a:t>
            </a:r>
            <a:r>
              <a:rPr lang="en-US" altLang="zh-CN" dirty="0"/>
              <a:t>=C:\Users\83599, </a:t>
            </a:r>
            <a:r>
              <a:rPr lang="en-US" altLang="zh-CN" dirty="0" err="1"/>
              <a:t>user.language</a:t>
            </a:r>
            <a:r>
              <a:rPr lang="en-US" altLang="zh-CN" dirty="0"/>
              <a:t>=</a:t>
            </a:r>
            <a:r>
              <a:rPr lang="en-US" altLang="zh-CN" dirty="0" err="1"/>
              <a:t>zh</a:t>
            </a:r>
            <a:r>
              <a:rPr lang="en-US" altLang="zh-CN" dirty="0"/>
              <a:t>, </a:t>
            </a:r>
            <a:r>
              <a:rPr lang="en-US" altLang="zh-CN" dirty="0" err="1"/>
              <a:t>user.script</a:t>
            </a:r>
            <a:r>
              <a:rPr lang="en-US" altLang="zh-CN" dirty="0"/>
              <a:t>=, </a:t>
            </a:r>
            <a:r>
              <a:rPr lang="en-US" altLang="zh-CN" dirty="0" err="1"/>
              <a:t>user.variant</a:t>
            </a:r>
            <a:r>
              <a:rPr lang="en-US" altLang="zh-CN" dirty="0"/>
              <a:t>=}, </a:t>
            </a:r>
            <a:r>
              <a:rPr lang="en-US" altLang="zh-CN" dirty="0" err="1"/>
              <a:t>awt</a:t>
            </a:r>
            <a:r>
              <a:rPr lang="en-US" altLang="zh-CN" dirty="0"/>
              <a:t>={</a:t>
            </a:r>
            <a:r>
              <a:rPr lang="en-US" altLang="zh-CN" dirty="0" err="1"/>
              <a:t>awt.toolkit</a:t>
            </a:r>
            <a:r>
              <a:rPr lang="en-US" altLang="zh-CN" dirty="0"/>
              <a:t>=</a:t>
            </a:r>
            <a:r>
              <a:rPr lang="en-US" altLang="zh-CN" dirty="0" err="1"/>
              <a:t>sun.awt.windows.WToolkit</a:t>
            </a:r>
            <a:r>
              <a:rPr lang="en-US" altLang="zh-CN" dirty="0"/>
              <a:t>}} ]</a:t>
            </a:r>
            <a:endParaRPr lang="zh-CN" altLang="en-US" dirty="0"/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12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</a:t>
            </a:r>
            <a:r>
              <a:rPr 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格式化日志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DB3DCE-1106-4E30-A44F-097C1787750A}"/>
              </a:ext>
            </a:extLst>
          </p:cNvPr>
          <p:cNvSpPr/>
          <p:nvPr/>
        </p:nvSpPr>
        <p:spPr>
          <a:xfrm>
            <a:off x="-2" y="1515379"/>
            <a:ext cx="2885442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5251F0-9C2B-4AC3-946A-FB2B68EC2CDC}"/>
              </a:ext>
            </a:extLst>
          </p:cNvPr>
          <p:cNvSpPr txBox="1"/>
          <p:nvPr/>
        </p:nvSpPr>
        <p:spPr>
          <a:xfrm>
            <a:off x="264160" y="1542261"/>
            <a:ext cx="26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RAW Log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13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：云性能测试</a:t>
            </a:r>
            <a:endParaRPr lang="zh-CN" sz="3600" b="1" dirty="0">
              <a:solidFill>
                <a:srgbClr val="0046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79A2FD-002D-48FC-B30E-A0C1E953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94" y="1421387"/>
            <a:ext cx="9964615" cy="48940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A88426-996E-49ED-B3CD-CC65DAB49F67}"/>
              </a:ext>
            </a:extLst>
          </p:cNvPr>
          <p:cNvSpPr/>
          <p:nvPr/>
        </p:nvSpPr>
        <p:spPr>
          <a:xfrm>
            <a:off x="-2" y="1515379"/>
            <a:ext cx="2885442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7BF9E5-1B9B-455B-A87F-288DA76C58B6}"/>
              </a:ext>
            </a:extLst>
          </p:cNvPr>
          <p:cNvSpPr txBox="1"/>
          <p:nvPr/>
        </p:nvSpPr>
        <p:spPr>
          <a:xfrm>
            <a:off x="264160" y="1542261"/>
            <a:ext cx="26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云性能测试</a:t>
            </a:r>
          </a:p>
        </p:txBody>
      </p:sp>
    </p:spTree>
    <p:extLst>
      <p:ext uri="{BB962C8B-B14F-4D97-AF65-F5344CB8AC3E}">
        <p14:creationId xmlns:p14="http://schemas.microsoft.com/office/powerpoint/2010/main" val="1558795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13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：云性能测试</a:t>
            </a:r>
            <a:endParaRPr lang="zh-CN" sz="3600" b="1" dirty="0">
              <a:solidFill>
                <a:srgbClr val="0046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EA38EE-DFBC-437E-8E74-A91BBF22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86" y="1162288"/>
            <a:ext cx="10492154" cy="51531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A88426-996E-49ED-B3CD-CC65DAB49F67}"/>
              </a:ext>
            </a:extLst>
          </p:cNvPr>
          <p:cNvSpPr/>
          <p:nvPr/>
        </p:nvSpPr>
        <p:spPr>
          <a:xfrm>
            <a:off x="-2" y="1515379"/>
            <a:ext cx="2885442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7BF9E5-1B9B-455B-A87F-288DA76C58B6}"/>
              </a:ext>
            </a:extLst>
          </p:cNvPr>
          <p:cNvSpPr txBox="1"/>
          <p:nvPr/>
        </p:nvSpPr>
        <p:spPr>
          <a:xfrm>
            <a:off x="264160" y="1542261"/>
            <a:ext cx="26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云性能测试</a:t>
            </a:r>
          </a:p>
        </p:txBody>
      </p:sp>
    </p:spTree>
    <p:extLst>
      <p:ext uri="{BB962C8B-B14F-4D97-AF65-F5344CB8AC3E}">
        <p14:creationId xmlns:p14="http://schemas.microsoft.com/office/powerpoint/2010/main" val="832527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"/>
          <p:cNvSpPr txBox="1"/>
          <p:nvPr/>
        </p:nvSpPr>
        <p:spPr>
          <a:xfrm>
            <a:off x="3134693" y="54253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亮点</a:t>
            </a:r>
            <a:r>
              <a:rPr lang="en-US" altLang="zh-CN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13</a:t>
            </a: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：云性能测试</a:t>
            </a:r>
            <a:endParaRPr lang="zh-CN" sz="3600" b="1" dirty="0">
              <a:solidFill>
                <a:srgbClr val="0046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7B86C4-9EED-45AD-A136-8AB9C1EC1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71" y="1208588"/>
            <a:ext cx="10855569" cy="53316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A88426-996E-49ED-B3CD-CC65DAB49F67}"/>
              </a:ext>
            </a:extLst>
          </p:cNvPr>
          <p:cNvSpPr/>
          <p:nvPr/>
        </p:nvSpPr>
        <p:spPr>
          <a:xfrm>
            <a:off x="-2" y="1515379"/>
            <a:ext cx="2885442" cy="638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7BF9E5-1B9B-455B-A87F-288DA76C58B6}"/>
              </a:ext>
            </a:extLst>
          </p:cNvPr>
          <p:cNvSpPr txBox="1"/>
          <p:nvPr/>
        </p:nvSpPr>
        <p:spPr>
          <a:xfrm>
            <a:off x="264160" y="1542261"/>
            <a:ext cx="26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云性能测试</a:t>
            </a:r>
          </a:p>
        </p:txBody>
      </p:sp>
    </p:spTree>
    <p:extLst>
      <p:ext uri="{BB962C8B-B14F-4D97-AF65-F5344CB8AC3E}">
        <p14:creationId xmlns:p14="http://schemas.microsoft.com/office/powerpoint/2010/main" val="1512044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7463" y="2028846"/>
            <a:ext cx="10916285" cy="279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88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  <a:p>
            <a:pPr algn="ctr"/>
            <a:r>
              <a:rPr kumimoji="1" lang="en-US" sz="88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FOR WATCHING</a:t>
            </a:r>
            <a:r>
              <a:rPr kumimoji="1" lang="zh-CN" altLang="en-US" sz="88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5492235" y="1363345"/>
            <a:ext cx="451751" cy="4359340"/>
            <a:chOff x="7636995" y="1679426"/>
            <a:chExt cx="421216" cy="4092334"/>
          </a:xfrm>
        </p:grpSpPr>
        <p:pic>
          <p:nvPicPr>
            <p:cNvPr id="19" name="图片 18"/>
            <p:cNvPicPr preferRelativeResize="0"/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图片 19"/>
            <p:cNvPicPr preferRelativeResize="0"/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" name="任意多边形 20"/>
          <p:cNvSpPr>
            <a:spLocks noChangeAspect="1"/>
          </p:cNvSpPr>
          <p:nvPr/>
        </p:nvSpPr>
        <p:spPr>
          <a:xfrm flipH="1">
            <a:off x="3519805" y="1616710"/>
            <a:ext cx="2424430" cy="751205"/>
          </a:xfrm>
          <a:custGeom>
            <a:avLst/>
            <a:gdLst>
              <a:gd name="connsiteX0" fmla="*/ 3548448 w 4378443"/>
              <a:gd name="connsiteY0" fmla="*/ 0 h 1659990"/>
              <a:gd name="connsiteX1" fmla="*/ 0 w 4378443"/>
              <a:gd name="connsiteY1" fmla="*/ 0 h 1659990"/>
              <a:gd name="connsiteX2" fmla="*/ 0 w 4378443"/>
              <a:gd name="connsiteY2" fmla="*/ 1659990 h 1659990"/>
              <a:gd name="connsiteX3" fmla="*/ 3548447 w 4378443"/>
              <a:gd name="connsiteY3" fmla="*/ 1659990 h 1659990"/>
              <a:gd name="connsiteX4" fmla="*/ 4378442 w 4378443"/>
              <a:gd name="connsiteY4" fmla="*/ 829995 h 1659990"/>
              <a:gd name="connsiteX5" fmla="*/ 4378443 w 4378443"/>
              <a:gd name="connsiteY5" fmla="*/ 829995 h 1659990"/>
              <a:gd name="connsiteX6" fmla="*/ 3548448 w 4378443"/>
              <a:gd name="connsiteY6" fmla="*/ 0 h 165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8443" h="1659990">
                <a:moveTo>
                  <a:pt x="3548448" y="0"/>
                </a:moveTo>
                <a:lnTo>
                  <a:pt x="0" y="0"/>
                </a:lnTo>
                <a:lnTo>
                  <a:pt x="0" y="1659990"/>
                </a:lnTo>
                <a:lnTo>
                  <a:pt x="3548447" y="1659990"/>
                </a:lnTo>
                <a:cubicBezTo>
                  <a:pt x="4006841" y="1659990"/>
                  <a:pt x="4378442" y="1288389"/>
                  <a:pt x="4378442" y="829995"/>
                </a:cubicBezTo>
                <a:lnTo>
                  <a:pt x="4378443" y="829995"/>
                </a:lnTo>
                <a:cubicBezTo>
                  <a:pt x="4378443" y="371601"/>
                  <a:pt x="4006842" y="0"/>
                  <a:pt x="3548448" y="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直角三角形 21"/>
          <p:cNvSpPr>
            <a:spLocks noChangeAspect="1"/>
          </p:cNvSpPr>
          <p:nvPr/>
        </p:nvSpPr>
        <p:spPr>
          <a:xfrm flipH="1" flipV="1">
            <a:off x="5258829" y="4108545"/>
            <a:ext cx="685289" cy="324232"/>
          </a:xfrm>
          <a:prstGeom prst="rtTriangle">
            <a:avLst/>
          </a:prstGeom>
          <a:solidFill>
            <a:srgbClr val="213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>
            <a:off x="5259070" y="2748915"/>
            <a:ext cx="3524885" cy="1359535"/>
          </a:xfrm>
          <a:custGeom>
            <a:avLst/>
            <a:gdLst>
              <a:gd name="connsiteX0" fmla="*/ 0 w 5229817"/>
              <a:gd name="connsiteY0" fmla="*/ 0 h 1429030"/>
              <a:gd name="connsiteX1" fmla="*/ 4515302 w 5229817"/>
              <a:gd name="connsiteY1" fmla="*/ 0 h 1429030"/>
              <a:gd name="connsiteX2" fmla="*/ 5229817 w 5229817"/>
              <a:gd name="connsiteY2" fmla="*/ 714515 h 1429030"/>
              <a:gd name="connsiteX3" fmla="*/ 5229816 w 5229817"/>
              <a:gd name="connsiteY3" fmla="*/ 714515 h 1429030"/>
              <a:gd name="connsiteX4" fmla="*/ 4515301 w 5229817"/>
              <a:gd name="connsiteY4" fmla="*/ 1429030 h 1429030"/>
              <a:gd name="connsiteX5" fmla="*/ 0 w 5229817"/>
              <a:gd name="connsiteY5" fmla="*/ 1429029 h 142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9817" h="1429030">
                <a:moveTo>
                  <a:pt x="0" y="0"/>
                </a:moveTo>
                <a:lnTo>
                  <a:pt x="4515302" y="0"/>
                </a:lnTo>
                <a:cubicBezTo>
                  <a:pt x="4909918" y="0"/>
                  <a:pt x="5229817" y="319899"/>
                  <a:pt x="5229817" y="714515"/>
                </a:cubicBezTo>
                <a:lnTo>
                  <a:pt x="5229816" y="714515"/>
                </a:lnTo>
                <a:cubicBezTo>
                  <a:pt x="5229816" y="1109131"/>
                  <a:pt x="4909917" y="1429030"/>
                  <a:pt x="4515301" y="1429030"/>
                </a:cubicBezTo>
                <a:lnTo>
                  <a:pt x="0" y="14290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accent5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61"/>
          <p:cNvSpPr txBox="1">
            <a:spLocks noChangeAspect="1"/>
          </p:cNvSpPr>
          <p:nvPr/>
        </p:nvSpPr>
        <p:spPr>
          <a:xfrm>
            <a:off x="5787102" y="3037507"/>
            <a:ext cx="2468880" cy="78359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应用功能</a:t>
            </a:r>
          </a:p>
        </p:txBody>
      </p:sp>
      <p:sp>
        <p:nvSpPr>
          <p:cNvPr id="25" name="文本框 62"/>
          <p:cNvSpPr txBox="1">
            <a:spLocks noChangeAspect="1"/>
          </p:cNvSpPr>
          <p:nvPr/>
        </p:nvSpPr>
        <p:spPr>
          <a:xfrm>
            <a:off x="4013517" y="1715458"/>
            <a:ext cx="185420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PART   02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D7ADD4-9FD8-4530-829D-FC987DA313C0}"/>
              </a:ext>
            </a:extLst>
          </p:cNvPr>
          <p:cNvSpPr txBox="1"/>
          <p:nvPr/>
        </p:nvSpPr>
        <p:spPr>
          <a:xfrm>
            <a:off x="1284946" y="1665792"/>
            <a:ext cx="9430040" cy="35264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B/S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架构：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（微信小程序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网页）</a:t>
            </a: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生成并展示用户二维码</a:t>
            </a: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用户自己的流水可查看，管理员和安全人员（保安）可扫码用户二维码查看其记录</a:t>
            </a: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用户扫园区出入口码可出入，返回结果</a:t>
            </a: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管理员后台处理出入异常</a:t>
            </a: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鲲鹏云服务</a:t>
            </a:r>
            <a:endParaRPr lang="en-US" altLang="zh-CN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标准化日志输出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(log4j)</a:t>
            </a:r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>
              <a:lnSpc>
                <a:spcPts val="3439"/>
              </a:lnSpc>
              <a:buFont typeface="Wingdings" panose="05000000000000000000" pitchFamily="2" charset="2"/>
              <a:buChar char="Ø"/>
            </a:pP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关系型数据存储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271C11-9340-4C83-A997-91C66A1C9AB2}"/>
              </a:ext>
            </a:extLst>
          </p:cNvPr>
          <p:cNvSpPr/>
          <p:nvPr/>
        </p:nvSpPr>
        <p:spPr>
          <a:xfrm>
            <a:off x="1031416" y="1433794"/>
            <a:ext cx="9937100" cy="455657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2638AB9-1172-41C5-AC79-3B87D40CFC1B}"/>
              </a:ext>
            </a:extLst>
          </p:cNvPr>
          <p:cNvSpPr txBox="1"/>
          <p:nvPr/>
        </p:nvSpPr>
        <p:spPr>
          <a:xfrm>
            <a:off x="3001978" y="473954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应用功能</a:t>
            </a:r>
          </a:p>
        </p:txBody>
      </p:sp>
    </p:spTree>
    <p:extLst>
      <p:ext uri="{BB962C8B-B14F-4D97-AF65-F5344CB8AC3E}">
        <p14:creationId xmlns:p14="http://schemas.microsoft.com/office/powerpoint/2010/main" val="43791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8"/>
          <p:cNvSpPr txBox="1"/>
          <p:nvPr/>
        </p:nvSpPr>
        <p:spPr>
          <a:xfrm>
            <a:off x="2993088" y="482209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数据库设计</a:t>
            </a:r>
          </a:p>
        </p:txBody>
      </p:sp>
      <p:pic>
        <p:nvPicPr>
          <p:cNvPr id="5" name="图片 4" descr="ER图(1)">
            <a:extLst>
              <a:ext uri="{FF2B5EF4-FFF2-40B4-BE49-F238E27FC236}">
                <a16:creationId xmlns:a16="http://schemas.microsoft.com/office/drawing/2014/main" id="{6ABC4164-CBD5-4758-9185-3940ADAF65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1961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2250" y="896620"/>
            <a:ext cx="8747760" cy="59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5492235" y="1363345"/>
            <a:ext cx="451751" cy="4359340"/>
            <a:chOff x="7636995" y="1679426"/>
            <a:chExt cx="421216" cy="4092334"/>
          </a:xfrm>
        </p:grpSpPr>
        <p:pic>
          <p:nvPicPr>
            <p:cNvPr id="19" name="图片 18"/>
            <p:cNvPicPr preferRelativeResize="0"/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图片 19"/>
            <p:cNvPicPr preferRelativeResize="0"/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" name="任意多边形 20"/>
          <p:cNvSpPr>
            <a:spLocks noChangeAspect="1"/>
          </p:cNvSpPr>
          <p:nvPr/>
        </p:nvSpPr>
        <p:spPr>
          <a:xfrm flipH="1">
            <a:off x="3519805" y="1616710"/>
            <a:ext cx="2424430" cy="751205"/>
          </a:xfrm>
          <a:custGeom>
            <a:avLst/>
            <a:gdLst>
              <a:gd name="connsiteX0" fmla="*/ 3548448 w 4378443"/>
              <a:gd name="connsiteY0" fmla="*/ 0 h 1659990"/>
              <a:gd name="connsiteX1" fmla="*/ 0 w 4378443"/>
              <a:gd name="connsiteY1" fmla="*/ 0 h 1659990"/>
              <a:gd name="connsiteX2" fmla="*/ 0 w 4378443"/>
              <a:gd name="connsiteY2" fmla="*/ 1659990 h 1659990"/>
              <a:gd name="connsiteX3" fmla="*/ 3548447 w 4378443"/>
              <a:gd name="connsiteY3" fmla="*/ 1659990 h 1659990"/>
              <a:gd name="connsiteX4" fmla="*/ 4378442 w 4378443"/>
              <a:gd name="connsiteY4" fmla="*/ 829995 h 1659990"/>
              <a:gd name="connsiteX5" fmla="*/ 4378443 w 4378443"/>
              <a:gd name="connsiteY5" fmla="*/ 829995 h 1659990"/>
              <a:gd name="connsiteX6" fmla="*/ 3548448 w 4378443"/>
              <a:gd name="connsiteY6" fmla="*/ 0 h 165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8443" h="1659990">
                <a:moveTo>
                  <a:pt x="3548448" y="0"/>
                </a:moveTo>
                <a:lnTo>
                  <a:pt x="0" y="0"/>
                </a:lnTo>
                <a:lnTo>
                  <a:pt x="0" y="1659990"/>
                </a:lnTo>
                <a:lnTo>
                  <a:pt x="3548447" y="1659990"/>
                </a:lnTo>
                <a:cubicBezTo>
                  <a:pt x="4006841" y="1659990"/>
                  <a:pt x="4378442" y="1288389"/>
                  <a:pt x="4378442" y="829995"/>
                </a:cubicBezTo>
                <a:lnTo>
                  <a:pt x="4378443" y="829995"/>
                </a:lnTo>
                <a:cubicBezTo>
                  <a:pt x="4378443" y="371601"/>
                  <a:pt x="4006842" y="0"/>
                  <a:pt x="3548448" y="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直角三角形 21"/>
          <p:cNvSpPr>
            <a:spLocks noChangeAspect="1"/>
          </p:cNvSpPr>
          <p:nvPr/>
        </p:nvSpPr>
        <p:spPr>
          <a:xfrm flipH="1" flipV="1">
            <a:off x="5258829" y="4108545"/>
            <a:ext cx="685289" cy="324232"/>
          </a:xfrm>
          <a:prstGeom prst="rtTriangle">
            <a:avLst/>
          </a:prstGeom>
          <a:solidFill>
            <a:srgbClr val="213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任意多边形 1"/>
          <p:cNvSpPr>
            <a:spLocks noChangeAspect="1"/>
          </p:cNvSpPr>
          <p:nvPr/>
        </p:nvSpPr>
        <p:spPr>
          <a:xfrm>
            <a:off x="5259070" y="2748915"/>
            <a:ext cx="3524885" cy="1359535"/>
          </a:xfrm>
          <a:custGeom>
            <a:avLst/>
            <a:gdLst>
              <a:gd name="connsiteX0" fmla="*/ 0 w 5229817"/>
              <a:gd name="connsiteY0" fmla="*/ 0 h 1429030"/>
              <a:gd name="connsiteX1" fmla="*/ 4515302 w 5229817"/>
              <a:gd name="connsiteY1" fmla="*/ 0 h 1429030"/>
              <a:gd name="connsiteX2" fmla="*/ 5229817 w 5229817"/>
              <a:gd name="connsiteY2" fmla="*/ 714515 h 1429030"/>
              <a:gd name="connsiteX3" fmla="*/ 5229816 w 5229817"/>
              <a:gd name="connsiteY3" fmla="*/ 714515 h 1429030"/>
              <a:gd name="connsiteX4" fmla="*/ 4515301 w 5229817"/>
              <a:gd name="connsiteY4" fmla="*/ 1429030 h 1429030"/>
              <a:gd name="connsiteX5" fmla="*/ 0 w 5229817"/>
              <a:gd name="connsiteY5" fmla="*/ 1429029 h 142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9817" h="1429030">
                <a:moveTo>
                  <a:pt x="0" y="0"/>
                </a:moveTo>
                <a:lnTo>
                  <a:pt x="4515302" y="0"/>
                </a:lnTo>
                <a:cubicBezTo>
                  <a:pt x="4909918" y="0"/>
                  <a:pt x="5229817" y="319899"/>
                  <a:pt x="5229817" y="714515"/>
                </a:cubicBezTo>
                <a:lnTo>
                  <a:pt x="5229816" y="714515"/>
                </a:lnTo>
                <a:cubicBezTo>
                  <a:pt x="5229816" y="1109131"/>
                  <a:pt x="4909917" y="1429030"/>
                  <a:pt x="4515301" y="1429030"/>
                </a:cubicBezTo>
                <a:lnTo>
                  <a:pt x="0" y="14290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accent5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61"/>
          <p:cNvSpPr txBox="1">
            <a:spLocks noChangeAspect="1"/>
          </p:cNvSpPr>
          <p:nvPr/>
        </p:nvSpPr>
        <p:spPr>
          <a:xfrm>
            <a:off x="5787102" y="3036872"/>
            <a:ext cx="2468880" cy="78359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产品展示</a:t>
            </a:r>
          </a:p>
        </p:txBody>
      </p:sp>
      <p:sp>
        <p:nvSpPr>
          <p:cNvPr id="25" name="文本框 62"/>
          <p:cNvSpPr txBox="1">
            <a:spLocks noChangeAspect="1"/>
          </p:cNvSpPr>
          <p:nvPr/>
        </p:nvSpPr>
        <p:spPr>
          <a:xfrm>
            <a:off x="4013517" y="1715458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PART   03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04080"/>
            <a:ext cx="12192000" cy="215392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8"/>
          <p:cNvSpPr txBox="1"/>
          <p:nvPr/>
        </p:nvSpPr>
        <p:spPr>
          <a:xfrm>
            <a:off x="2424445" y="482067"/>
            <a:ext cx="5921418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4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Arial" panose="020B0604020202020204" pitchFamily="34" charset="0"/>
              </a:rPr>
              <a:t>产品展示</a:t>
            </a:r>
          </a:p>
        </p:txBody>
      </p:sp>
      <p:pic>
        <p:nvPicPr>
          <p:cNvPr id="2" name="展示视频2">
            <a:hlinkClick r:id="" action="ppaction://media"/>
            <a:extLst>
              <a:ext uri="{FF2B5EF4-FFF2-40B4-BE49-F238E27FC236}">
                <a16:creationId xmlns:a16="http://schemas.microsoft.com/office/drawing/2014/main" id="{97DFD571-0822-46DA-BB4E-6E66796AEB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1960" y="644709"/>
            <a:ext cx="2929254" cy="61849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20BCD-1110-407E-AA6A-39DA71940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2" y="1670448"/>
            <a:ext cx="4095750" cy="4095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5EC48-4E8D-4023-B414-8C5C6D8792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91" y="1035787"/>
            <a:ext cx="2438400" cy="2438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6A66A8F-655A-48D9-8743-F2DAAC1DDE74}"/>
              </a:ext>
            </a:extLst>
          </p:cNvPr>
          <p:cNvSpPr txBox="1"/>
          <p:nvPr/>
        </p:nvSpPr>
        <p:spPr>
          <a:xfrm>
            <a:off x="9355824" y="35336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入口二维码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CF94C60-4C7D-4A9D-87F0-FD972F40C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91" y="3902989"/>
            <a:ext cx="2438400" cy="2438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D2D31ED-CA42-4C62-AF93-78E93554CC5C}"/>
              </a:ext>
            </a:extLst>
          </p:cNvPr>
          <p:cNvSpPr txBox="1"/>
          <p:nvPr/>
        </p:nvSpPr>
        <p:spPr>
          <a:xfrm>
            <a:off x="9432977" y="6426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出口二维码</a:t>
            </a:r>
          </a:p>
        </p:txBody>
      </p:sp>
    </p:spTree>
    <p:extLst>
      <p:ext uri="{BB962C8B-B14F-4D97-AF65-F5344CB8AC3E}">
        <p14:creationId xmlns:p14="http://schemas.microsoft.com/office/powerpoint/2010/main" val="10000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9852</Words>
  <Application>Microsoft Office PowerPoint</Application>
  <PresentationFormat>宽屏</PresentationFormat>
  <Paragraphs>161</Paragraphs>
  <Slides>45</Slides>
  <Notes>35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等线</vt:lpstr>
      <vt:lpstr>华文细黑</vt:lpstr>
      <vt:lpstr>微软雅黑</vt:lpstr>
      <vt:lpstr>Agency FB</vt:lpstr>
      <vt:lpstr>Arial</vt:lpstr>
      <vt:lpstr>Calibri</vt:lpstr>
      <vt:lpstr>Calibri Light</vt:lpstr>
      <vt:lpstr>Wingdings</vt:lpstr>
      <vt:lpstr>Office 主题</vt:lpstr>
      <vt:lpstr>1_Title Slide</vt:lpstr>
      <vt:lpstr>鲲鹏入珠·向海而兴  珠海鲲鹏应用开发者大赛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许侃</dc:creator>
  <cp:lastModifiedBy>罗 坤亭</cp:lastModifiedBy>
  <cp:revision>82</cp:revision>
  <dcterms:created xsi:type="dcterms:W3CDTF">2020-03-23T02:26:00Z</dcterms:created>
  <dcterms:modified xsi:type="dcterms:W3CDTF">2021-04-11T10:31:03Z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(3)JwQMBgeidcJwh8ELaRQ6a4WKQw9r76jcEXURD1IiufpymCIQskiKIIlpabLqffwscOtTR7LU
Uj8mhA/AKJvfToKd7znDQQQs0G2Yt/2xj7kZ9bflZNcynIJyFE858nG/K2gy4CphabYCSkwE
CMGLcnvhWGpOa1i7W5E5iw56WGe95X/LK27f/U6Y2H1W4vPYYSCQRJu6fP1ZjckPk95zO6BD
Ng04J8mF+jQQd+LBip</vt:lpwstr>
  </property>
  <property fmtid="{D5CDD505-2E9C-101B-9397-08002B2CF9AE}" pid="3" name="_2015_ms_pID_7253431">
    <vt:lpwstr>fJpE0wWGnXWJq8R81NMLWnhgn5qHCbt+O0YCV11PYVWKVGZowzlvlM
VgtzfWyuk2Z8+rkdX+SKKYsDs+dysrI8gC+hsYKvFVhctl6pyDapj2eZBeZTKvvRUjLIo2vD
4RTkjlTDsVbNkMpkAhwVCuXj5dCMOnYaKdp+KSGiUPhl2L+C2LweJ8h0s6/FRFE18hXGrY5F
+uz1s6vy+LVHE8Wh4dSDV5qv1lk37FtEvFT8</vt:lpwstr>
  </property>
  <property fmtid="{D5CDD505-2E9C-101B-9397-08002B2CF9AE}" pid="4" name="_2015_ms_pID_7253432">
    <vt:lpwstr>aA==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1616383562</vt:lpwstr>
  </property>
  <property fmtid="{D5CDD505-2E9C-101B-9397-08002B2CF9AE}" pid="9" name="ICV">
    <vt:lpwstr>BA6F67110B364BEC9C07EEBB4DB49537</vt:lpwstr>
  </property>
  <property fmtid="{D5CDD505-2E9C-101B-9397-08002B2CF9AE}" pid="10" name="KSOProductBuildVer">
    <vt:lpwstr>2052-11.1.0.10356</vt:lpwstr>
  </property>
</Properties>
</file>